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A4649E-5221-4587-AB57-E1291750FC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450142-1D55-455D-8436-C858F280A8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17/06/19 18:10:35 GMT-03:00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2C61CE9-8F58-4CF5-88B9-BA4E182637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36" y="0"/>
            <a:ext cx="7448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75D0E75-B217-4652-9569-790150AF0D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4" y="0"/>
            <a:ext cx="11105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2717CAA-4F46-4DB7-995B-EF678EC626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02"/>
            <a:ext cx="12192000" cy="62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9B1F3C0-ED89-44E9-B903-03B6E8A7AC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04"/>
            <a:ext cx="12192000" cy="61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6357457A-C473-4711-B8FC-862A4FA8DF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46" y="0"/>
            <a:ext cx="6902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FF1D3505-3D2B-4332-9C95-00E2D6A2A5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15" y="0"/>
            <a:ext cx="6327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2019-06-17T21:10:36Z</dcterms:created>
  <dcterms:modified xsi:type="dcterms:W3CDTF">2019-06-17T21:10:36Z</dcterms:modified>
</cp:coreProperties>
</file>