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64" r:id="rId12"/>
    <p:sldId id="267" r:id="rId13"/>
    <p:sldId id="265" r:id="rId14"/>
    <p:sldId id="268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2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30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0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62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8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8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67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8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5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19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093D-76D2-45F2-B7A6-47D78EBDEDDE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125B-D3F2-4E82-A781-7A1B787D67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29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ntpad.com/desafios-sq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Desafios SQL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Rômulo C. Silvestre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funções?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algoritmos (fórmulas, cálculos, validações) que realizam uma determinada tarefa:</a:t>
            </a:r>
          </a:p>
          <a:p>
            <a:pPr lvl="1"/>
            <a:r>
              <a:rPr lang="pt-BR" dirty="0" smtClean="0"/>
              <a:t>Somar</a:t>
            </a:r>
          </a:p>
          <a:p>
            <a:pPr lvl="1"/>
            <a:r>
              <a:rPr lang="pt-BR" dirty="0" smtClean="0"/>
              <a:t>Dividir</a:t>
            </a:r>
          </a:p>
          <a:p>
            <a:pPr lvl="1"/>
            <a:r>
              <a:rPr lang="pt-BR" dirty="0" smtClean="0"/>
              <a:t>Verificar um CPF válido</a:t>
            </a:r>
          </a:p>
          <a:p>
            <a:pPr lvl="1"/>
            <a:r>
              <a:rPr lang="pt-BR" dirty="0" smtClean="0"/>
              <a:t>Descobrir a média de uma amostra populacional</a:t>
            </a:r>
          </a:p>
          <a:p>
            <a:pPr lvl="1"/>
            <a:r>
              <a:rPr lang="pt-BR" dirty="0" smtClean="0"/>
              <a:t>Entre outros.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1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SQL - 4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Contar a quantidade de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8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47" y="544288"/>
            <a:ext cx="6801657" cy="131921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627290" y="1540335"/>
            <a:ext cx="15776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Selecione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376670" y="1540335"/>
            <a:ext cx="2175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Contando todos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285150" y="1540334"/>
            <a:ext cx="1581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Os serviços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400" y="2371725"/>
            <a:ext cx="10515600" cy="1325563"/>
          </a:xfrm>
        </p:spPr>
        <p:txBody>
          <a:bodyPr/>
          <a:lstStyle/>
          <a:p>
            <a:r>
              <a:rPr lang="pt-BR" dirty="0" smtClean="0"/>
              <a:t>Desafio SQL – 5: Mostrar o valor médio do serviço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5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400" y="2371725"/>
            <a:ext cx="10515600" cy="1325563"/>
          </a:xfrm>
        </p:spPr>
        <p:txBody>
          <a:bodyPr/>
          <a:lstStyle/>
          <a:p>
            <a:r>
              <a:rPr lang="pt-BR" dirty="0" smtClean="0"/>
              <a:t>Desafio SQL – 6: Mostrar o valor médio do serviço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6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282824"/>
            <a:ext cx="6454236" cy="16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SQL – 7: Agendamento detalhado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42200" y="1825625"/>
            <a:ext cx="3911600" cy="4351338"/>
          </a:xfrm>
        </p:spPr>
        <p:txBody>
          <a:bodyPr/>
          <a:lstStyle/>
          <a:p>
            <a:r>
              <a:rPr lang="pt-BR" dirty="0" smtClean="0"/>
              <a:t>Melhore os nomes das colunas dessa consulta.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86425" cy="16097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8250"/>
            <a:ext cx="5498279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2" y="1955800"/>
            <a:ext cx="1666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2" y="1782762"/>
            <a:ext cx="7534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581025"/>
            <a:ext cx="55245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SQL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Um administrador de banco de dados desenvolveu um modelo conceitual no </a:t>
            </a:r>
            <a:r>
              <a:rPr lang="pt-BR" dirty="0" err="1" smtClean="0"/>
              <a:t>brModelo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Após a criação no </a:t>
            </a:r>
            <a:r>
              <a:rPr lang="pt-BR" dirty="0" err="1" smtClean="0"/>
              <a:t>brModelo</a:t>
            </a:r>
            <a:r>
              <a:rPr lang="pt-BR" dirty="0" smtClean="0"/>
              <a:t> ele gerou um código.</a:t>
            </a:r>
          </a:p>
          <a:p>
            <a:r>
              <a:rPr lang="pt-BR" dirty="0" smtClean="0"/>
              <a:t>Ele enviou o código e disponibilizou no link:</a:t>
            </a:r>
          </a:p>
          <a:p>
            <a:pPr lvl="1"/>
            <a:r>
              <a:rPr lang="pt-BR" dirty="0" smtClean="0">
                <a:hlinkClick r:id="rId2"/>
              </a:rPr>
              <a:t>https://dontpad.com/desafios-sql</a:t>
            </a:r>
            <a:endParaRPr lang="pt-BR" dirty="0" smtClean="0"/>
          </a:p>
          <a:p>
            <a:r>
              <a:rPr lang="pt-BR" dirty="0" smtClean="0"/>
              <a:t>O seu desafio inicialmente é apenas copiar o código e executar no MySQL.</a:t>
            </a:r>
          </a:p>
          <a:p>
            <a:r>
              <a:rPr lang="pt-BR" dirty="0" smtClean="0"/>
              <a:t>Considere o uso: </a:t>
            </a:r>
            <a:r>
              <a:rPr lang="pt-BR" dirty="0" err="1" smtClean="0"/>
              <a:t>if</a:t>
            </a:r>
            <a:r>
              <a:rPr lang="pt-BR" dirty="0" smtClean="0"/>
              <a:t> para condicionar o script</a:t>
            </a:r>
          </a:p>
          <a:p>
            <a:pPr lvl="1"/>
            <a:r>
              <a:rPr lang="pt-BR" dirty="0" smtClean="0"/>
              <a:t>Se existir um banco de dados: apagar o banco (DROP </a:t>
            </a:r>
            <a:r>
              <a:rPr lang="pt-BR" dirty="0" err="1" smtClean="0"/>
              <a:t>database</a:t>
            </a:r>
            <a:r>
              <a:rPr lang="pt-BR" dirty="0" smtClean="0"/>
              <a:t> e criar de novo).</a:t>
            </a:r>
          </a:p>
          <a:p>
            <a:r>
              <a:rPr lang="pt-BR" dirty="0" smtClean="0"/>
              <a:t>O Script deve ser salvo como </a:t>
            </a:r>
            <a:r>
              <a:rPr lang="pt-BR" dirty="0" err="1" smtClean="0"/>
              <a:t>desafiosql.sql</a:t>
            </a:r>
            <a:endParaRPr lang="pt-BR" dirty="0" smtClean="0"/>
          </a:p>
          <a:p>
            <a:r>
              <a:rPr lang="pt-BR" dirty="0" smtClean="0"/>
              <a:t>Tempo: 13 minutos.</a:t>
            </a:r>
          </a:p>
          <a:p>
            <a:pPr lvl="1"/>
            <a:r>
              <a:rPr lang="pt-BR" dirty="0" smtClean="0"/>
              <a:t>Comandos do professor Luciano</a:t>
            </a:r>
          </a:p>
          <a:p>
            <a:pPr lvl="1"/>
            <a:r>
              <a:rPr lang="pt-BR" dirty="0" err="1" smtClean="0"/>
              <a:t>Stackover</a:t>
            </a:r>
            <a:r>
              <a:rPr lang="pt-BR" dirty="0" smtClean="0"/>
              <a:t> </a:t>
            </a:r>
            <a:r>
              <a:rPr lang="pt-BR" dirty="0" err="1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Google ou 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8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1" y="2337060"/>
            <a:ext cx="9389916" cy="21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8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82" y="1925624"/>
            <a:ext cx="11004518" cy="24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3" y="2781300"/>
            <a:ext cx="1045028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52" y="1739900"/>
            <a:ext cx="9058825" cy="25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989"/>
            <a:ext cx="12192000" cy="24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4" y="815927"/>
            <a:ext cx="11465938" cy="95660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867" y="3222233"/>
            <a:ext cx="3509537" cy="14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10" y="351693"/>
            <a:ext cx="8914810" cy="119231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51" y="2545886"/>
            <a:ext cx="7204927" cy="16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Correção -  Desafio SQL 1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seu chefe vai verificar o código: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87" y="2330450"/>
            <a:ext cx="10547668" cy="8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Correção – Desafio SQL 1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Seu chefe não satisfeito pediu para que você realize uma engenharia reversa.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77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30935"/>
            <a:ext cx="7060870" cy="61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651"/>
            <a:ext cx="10515600" cy="1325563"/>
          </a:xfrm>
        </p:spPr>
        <p:txBody>
          <a:bodyPr/>
          <a:lstStyle/>
          <a:p>
            <a:r>
              <a:rPr lang="pt-BR" dirty="0" smtClean="0"/>
              <a:t>Desafio SQL - 2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19900" y="1337214"/>
            <a:ext cx="4533900" cy="4839749"/>
          </a:xfrm>
        </p:spPr>
        <p:txBody>
          <a:bodyPr/>
          <a:lstStyle/>
          <a:p>
            <a:r>
              <a:rPr lang="pt-BR" dirty="0" smtClean="0"/>
              <a:t>Crie os </a:t>
            </a:r>
            <a:r>
              <a:rPr lang="pt-BR" dirty="0" err="1" smtClean="0"/>
              <a:t>inserts</a:t>
            </a:r>
            <a:r>
              <a:rPr lang="pt-BR" dirty="0" smtClean="0"/>
              <a:t> do funcionário, cliente e serviço</a:t>
            </a:r>
          </a:p>
          <a:p>
            <a:r>
              <a:rPr lang="pt-BR" dirty="0" smtClean="0"/>
              <a:t>Inserir 10 registros para cada.</a:t>
            </a:r>
          </a:p>
          <a:p>
            <a:r>
              <a:rPr lang="pt-BR" dirty="0" smtClean="0"/>
              <a:t>Não insira o agendamento ainda.</a:t>
            </a:r>
          </a:p>
          <a:p>
            <a:r>
              <a:rPr lang="pt-BR" dirty="0" smtClean="0"/>
              <a:t>Salve como</a:t>
            </a:r>
          </a:p>
          <a:p>
            <a:pPr lvl="1"/>
            <a:r>
              <a:rPr lang="pt-BR" dirty="0"/>
              <a:t>d</a:t>
            </a:r>
            <a:r>
              <a:rPr lang="pt-BR" dirty="0" smtClean="0"/>
              <a:t>esafio2-sql.sql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337214"/>
            <a:ext cx="5828970" cy="511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– SQL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Você vai selecionar todos os clientes.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Você vai selecionar apenas os clientes que possui o domínio: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@aluno.senai.br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06" y="1952624"/>
            <a:ext cx="10212388" cy="2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2 – Funções de Agregação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1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284</Words>
  <Application>Microsoft Office PowerPoint</Application>
  <PresentationFormat>Widescreen</PresentationFormat>
  <Paragraphs>47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Desafios SQL</vt:lpstr>
      <vt:lpstr>Desafio SQL 1</vt:lpstr>
      <vt:lpstr>Correção -  Desafio SQL 1</vt:lpstr>
      <vt:lpstr>Correção – Desafio SQL 1</vt:lpstr>
      <vt:lpstr>Apresentação do PowerPoint</vt:lpstr>
      <vt:lpstr>Desafio SQL - 2</vt:lpstr>
      <vt:lpstr>Desafio – SQL 3</vt:lpstr>
      <vt:lpstr>Apresentação do PowerPoint</vt:lpstr>
      <vt:lpstr>Aula 2 – Funções de Agregação</vt:lpstr>
      <vt:lpstr>O que são funções?</vt:lpstr>
      <vt:lpstr>Desafio SQL - 4</vt:lpstr>
      <vt:lpstr>Apresentação do PowerPoint</vt:lpstr>
      <vt:lpstr>Desafio SQL – 5: Mostrar o valor médio do serviço</vt:lpstr>
      <vt:lpstr>Desafio SQL – 6: Mostrar o valor médio do serviço</vt:lpstr>
      <vt:lpstr>Apresentação do PowerPoint</vt:lpstr>
      <vt:lpstr>Desafio SQL – 7: Agendamento detalhado</vt:lpstr>
      <vt:lpstr>Passo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SENAI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Desafios SQL</dc:title>
  <dc:creator>PROFESSOR SENAI</dc:creator>
  <cp:lastModifiedBy>PROFESSOR SENAI</cp:lastModifiedBy>
  <cp:revision>13</cp:revision>
  <dcterms:created xsi:type="dcterms:W3CDTF">2025-03-26T11:46:25Z</dcterms:created>
  <dcterms:modified xsi:type="dcterms:W3CDTF">2025-03-27T14:58:20Z</dcterms:modified>
</cp:coreProperties>
</file>