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18" r:id="rId27"/>
    <p:sldId id="319" r:id="rId28"/>
    <p:sldId id="321" r:id="rId29"/>
    <p:sldId id="324" r:id="rId30"/>
    <p:sldId id="320" r:id="rId31"/>
    <p:sldId id="323" r:id="rId32"/>
    <p:sldId id="325" r:id="rId33"/>
    <p:sldId id="326" r:id="rId34"/>
    <p:sldId id="327" r:id="rId35"/>
    <p:sldId id="284" r:id="rId36"/>
    <p:sldId id="285" r:id="rId37"/>
    <p:sldId id="286" r:id="rId38"/>
    <p:sldId id="287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populacao/19897-sintese-de-indicadores-pnad2.html?=&amp;t=microdado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C47D-F97C-446B-A3C4-56B3A0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E09E0-11CE-4DCA-8E5C-5882010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 do morador ou moradora</a:t>
            </a:r>
          </a:p>
          <a:p>
            <a:r>
              <a:rPr lang="pt-BR" dirty="0"/>
              <a:t>Entrevistado teve a idade contado em anos</a:t>
            </a:r>
          </a:p>
        </p:txBody>
      </p:sp>
    </p:spTree>
    <p:extLst>
      <p:ext uri="{BB962C8B-B14F-4D97-AF65-F5344CB8AC3E}">
        <p14:creationId xmlns:p14="http://schemas.microsoft.com/office/powerpoint/2010/main" val="11451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5FD9-2F33-4605-8D1F-9F73D65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957E0-59E2-4322-BA6C-F817B6A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altura como uma variável quantitativa: REAL</a:t>
            </a:r>
          </a:p>
          <a:p>
            <a:pPr lvl="1"/>
            <a:r>
              <a:rPr lang="pt-BR" b="1" dirty="0"/>
              <a:t>1,76 (flutuante)</a:t>
            </a:r>
          </a:p>
        </p:txBody>
      </p:sp>
      <p:pic>
        <p:nvPicPr>
          <p:cNvPr id="1026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541CCF1D-3D9E-41B0-A108-61F6420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8" y="2484306"/>
            <a:ext cx="6138187" cy="36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5659-8599-455C-8FFB-8BCAF30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B932-7F74-4BF8-911E-982B0E74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825625"/>
            <a:ext cx="10515600" cy="4351338"/>
          </a:xfrm>
        </p:spPr>
        <p:txBody>
          <a:bodyPr/>
          <a:lstStyle/>
          <a:p>
            <a:r>
              <a:rPr lang="pt-BR" dirty="0"/>
              <a:t>Unidade da federação</a:t>
            </a:r>
          </a:p>
          <a:p>
            <a:pPr lvl="1"/>
            <a:r>
              <a:rPr lang="pt-BR" dirty="0"/>
              <a:t>Utiliza os códigos dos estados brasileiros como um dicionário.</a:t>
            </a:r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6F846-034F-472E-9E88-D93B09B2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6" y="1343339"/>
            <a:ext cx="2177224" cy="307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1F334C1-A8D6-482D-9AE2-BF5DDFB42EE1}"/>
              </a:ext>
            </a:extLst>
          </p:cNvPr>
          <p:cNvSpPr/>
          <p:nvPr/>
        </p:nvSpPr>
        <p:spPr>
          <a:xfrm>
            <a:off x="8356783" y="4288834"/>
            <a:ext cx="383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chave:valor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7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B801C-0405-48AA-852E-C99731E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09612"/>
            <a:ext cx="9982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F35-F1C2-4912-AE36-5E2EEEE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FC56-D877-4446-991C-6543BF8A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Feminino ou Masculino (0 e 1) – identificação numérica.</a:t>
            </a:r>
          </a:p>
        </p:txBody>
      </p:sp>
    </p:spTree>
    <p:extLst>
      <p:ext uri="{BB962C8B-B14F-4D97-AF65-F5344CB8AC3E}">
        <p14:creationId xmlns:p14="http://schemas.microsoft.com/office/powerpoint/2010/main" val="337319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6E77-3346-4C65-A3F9-E419526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E3D-4AEC-4D85-A4E9-B37C6B6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etnia da pessoa entrevistada com códigos.</a:t>
            </a:r>
          </a:p>
        </p:txBody>
      </p:sp>
    </p:spTree>
    <p:extLst>
      <p:ext uri="{BB962C8B-B14F-4D97-AF65-F5344CB8AC3E}">
        <p14:creationId xmlns:p14="http://schemas.microsoft.com/office/powerpoint/2010/main" val="30707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F8550-52A4-4102-8DA3-0C115D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de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75AA-DA79-4235-92D6-08D4717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anos de estudo possuem uma codificação de acordo com a quantidade de tempo estabelecida na tabela.</a:t>
            </a:r>
          </a:p>
        </p:txBody>
      </p:sp>
    </p:spTree>
    <p:extLst>
      <p:ext uri="{BB962C8B-B14F-4D97-AF65-F5344CB8AC3E}">
        <p14:creationId xmlns:p14="http://schemas.microsoft.com/office/powerpoint/2010/main" val="4594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4413F0-6246-4C1F-9D15-73D7F21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0"/>
            <a:ext cx="10024520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895EC-CC03-46B8-B318-5C63E183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876283"/>
            <a:ext cx="11411712" cy="3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2A92BE-0638-4626-B16F-EB5E9C0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4" y="1467737"/>
            <a:ext cx="8029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F58232-86ED-423F-B2C8-34C1CF8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00050"/>
            <a:ext cx="11487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36E219-C0B8-452F-90C5-AC261A7A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550"/>
            <a:ext cx="11315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72CEC3-BE1B-4C4F-A670-857D1379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962025"/>
            <a:ext cx="11210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8B4DCE-16E6-4E3E-9233-78632544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90500"/>
            <a:ext cx="7934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4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14B3-988C-459E-A7CC-E7305BF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614519"/>
            <a:ext cx="10753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2D3D-CFA1-48A0-88EF-6333553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462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Como eu faço para descobrir os dados qualitativos e quantitativos?</a:t>
            </a:r>
          </a:p>
        </p:txBody>
      </p:sp>
      <p:pic>
        <p:nvPicPr>
          <p:cNvPr id="4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02B98DB5-4071-43B7-8929-EA77F28F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" y="1595074"/>
            <a:ext cx="8392806" cy="50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42E36-0AB2-42C1-A88B-6F005D83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2004969"/>
            <a:ext cx="5989820" cy="3223251"/>
          </a:xfrm>
          <a:prstGeom prst="rect">
            <a:avLst/>
          </a:prstGeom>
        </p:spPr>
      </p:pic>
      <p:pic>
        <p:nvPicPr>
          <p:cNvPr id="3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90908590-253A-4BA6-ACA6-C943815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77" y="2004969"/>
            <a:ext cx="5357909" cy="3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D83B-226C-418B-A66A-CB186C4B3AEB}"/>
              </a:ext>
            </a:extLst>
          </p:cNvPr>
          <p:cNvSpPr txBox="1"/>
          <p:nvPr/>
        </p:nvSpPr>
        <p:spPr>
          <a:xfrm>
            <a:off x="389527" y="436228"/>
            <a:ext cx="36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UF, Sexo e Cor: qualitativo</a:t>
            </a:r>
          </a:p>
          <a:p>
            <a:r>
              <a:rPr lang="pt-BR" b="1" dirty="0"/>
              <a:t>Idade, Renda e Altura: quantitativos</a:t>
            </a:r>
          </a:p>
          <a:p>
            <a:r>
              <a:rPr lang="pt-BR" b="1" dirty="0"/>
              <a:t>Anos de estudo </a:t>
            </a:r>
            <a:r>
              <a:rPr lang="pt-BR" dirty="0"/>
              <a:t>– qualitativos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E17E22-16B3-409E-B7F2-7A038F0B3CD6}"/>
              </a:ext>
            </a:extLst>
          </p:cNvPr>
          <p:cNvSpPr/>
          <p:nvPr/>
        </p:nvSpPr>
        <p:spPr>
          <a:xfrm>
            <a:off x="713513" y="5001718"/>
            <a:ext cx="4691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B503FA-9323-4077-9E01-8461493CB75E}"/>
              </a:ext>
            </a:extLst>
          </p:cNvPr>
          <p:cNvSpPr/>
          <p:nvPr/>
        </p:nvSpPr>
        <p:spPr>
          <a:xfrm>
            <a:off x="6240627" y="5001718"/>
            <a:ext cx="595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Dep. Estatística IBGE</a:t>
            </a:r>
          </a:p>
        </p:txBody>
      </p:sp>
    </p:spTree>
    <p:extLst>
      <p:ext uri="{BB962C8B-B14F-4D97-AF65-F5344CB8AC3E}">
        <p14:creationId xmlns:p14="http://schemas.microsoft.com/office/powerpoint/2010/main" val="422853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16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A6D06-FBA3-4E60-81B1-9028437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dados CHANGE `Anos de Estudo` </a:t>
            </a:r>
            <a:r>
              <a:rPr lang="pt-BR" dirty="0" err="1"/>
              <a:t>anos_estudo</a:t>
            </a:r>
            <a:r>
              <a:rPr lang="pt-BR" dirty="0"/>
              <a:t> </a:t>
            </a:r>
            <a:r>
              <a:rPr lang="pt-BR" dirty="0" err="1"/>
              <a:t>longtext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4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765C1-9809-4ED9-B8A1-3E0A4EB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90775"/>
            <a:ext cx="11258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coluna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2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coluno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3106D-75A3-459F-9691-EF69B097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8" y="2684521"/>
            <a:ext cx="10167311" cy="1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1053-D480-41E5-81E4-F33EACC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agora os dados em ordem crescente?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A1D37-5CA8-4507-BA54-5C9096D4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3636A-3DC1-478A-9E33-FB11EDFF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1096"/>
            <a:ext cx="7474527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93B-BFBE-41BB-BCD3-0886989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os cinco últimos registros?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23FFE5-F575-4FCA-BAF0-863A1066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473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786598-E953-4B0D-AD6C-900497E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63" y="1687703"/>
            <a:ext cx="1600768" cy="19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3A47BB-22A7-435F-9DD1-EE1278F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9723A8-248D-460A-BCC6-5199CE776CCC}"/>
              </a:ext>
            </a:extLst>
          </p:cNvPr>
          <p:cNvSpPr/>
          <p:nvPr/>
        </p:nvSpPr>
        <p:spPr>
          <a:xfrm>
            <a:off x="4625854" y="3244334"/>
            <a:ext cx="294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Síntese de Indicadores |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80F8BC-5160-4C93-A6D8-AA2989E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56"/>
            <a:ext cx="12021015" cy="39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1BA7-BB59-4792-ABB4-0E6256F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C921-52A8-4446-9F3E-CE53A97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Calculará o rendimento mensal do trabalho principal para pessoas de 10 ou mais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77192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442</Words>
  <Application>Microsoft Office PowerPoint</Application>
  <PresentationFormat>Widescreen</PresentationFormat>
  <Paragraphs>76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Idade</vt:lpstr>
      <vt:lpstr>A altura</vt:lpstr>
      <vt:lpstr>UF</vt:lpstr>
      <vt:lpstr>Apresentação do PowerPoint</vt:lpstr>
      <vt:lpstr>Sexo</vt:lpstr>
      <vt:lpstr>Cor</vt:lpstr>
      <vt:lpstr>Anos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eu faço para mostrar os cinco primeiros registros da tabela dados?</vt:lpstr>
      <vt:lpstr>Como eu faço para mostrar os cinco primeiros registros da tabela dados?</vt:lpstr>
      <vt:lpstr>Como eu faço para descobrir os dados qualitativos e quantitativos?</vt:lpstr>
      <vt:lpstr>Apresentação do PowerPoint</vt:lpstr>
      <vt:lpstr>Como faço para mostrar todos os dados da coluna Anos de Estudo?</vt:lpstr>
      <vt:lpstr>Apresentação do PowerPoint</vt:lpstr>
      <vt:lpstr>Como faço para mostrar todos os dados da coluna Anos de Estudo?</vt:lpstr>
      <vt:lpstr>Como faço para mostrar a coluna AnosEstudo, porém, apenas valores únicos?</vt:lpstr>
      <vt:lpstr>Como faço para mostrar a coluno AnosEstudo, porém, apenas valores únicos?</vt:lpstr>
      <vt:lpstr>Como faço para mostrar agora os dados em ordem crescente?</vt:lpstr>
      <vt:lpstr>Como faço para mostrar os cinco últimos registros?</vt:lpstr>
      <vt:lpstr>Ferramentas de Prompt (Engenharia de Prompt)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</cp:lastModifiedBy>
  <cp:revision>30</cp:revision>
  <dcterms:created xsi:type="dcterms:W3CDTF">2025-04-28T11:45:46Z</dcterms:created>
  <dcterms:modified xsi:type="dcterms:W3CDTF">2025-04-29T18:30:58Z</dcterms:modified>
</cp:coreProperties>
</file>