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22" r:id="rId26"/>
    <p:sldId id="318" r:id="rId27"/>
    <p:sldId id="319" r:id="rId28"/>
    <p:sldId id="321" r:id="rId29"/>
    <p:sldId id="324" r:id="rId30"/>
    <p:sldId id="320" r:id="rId31"/>
    <p:sldId id="323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5" r:id="rId42"/>
    <p:sldId id="336" r:id="rId43"/>
    <p:sldId id="338" r:id="rId44"/>
    <p:sldId id="339" r:id="rId45"/>
    <p:sldId id="337" r:id="rId46"/>
    <p:sldId id="334" r:id="rId47"/>
    <p:sldId id="284" r:id="rId48"/>
    <p:sldId id="285" r:id="rId49"/>
    <p:sldId id="286" r:id="rId50"/>
    <p:sldId id="287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C6D3A-3C70-4671-9518-668CF9BF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E6FC93-0976-4635-9783-7FCDBA81E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48B5B-D430-4302-9B39-B4CFD40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3140E-BC48-4393-B39D-760E0920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F4267D-D6DF-4D8B-B90D-F258E700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73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E9DCC-9E88-4E07-A493-B2A93C5A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4710ED-F91B-4CE2-B73C-6C454F278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31EDA-BF7B-4964-84D5-2BD833C6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69870-9F21-4763-B296-09226AB2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E52315-934E-4A0B-AFBF-A81FDFD5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0F2C91-81C7-4408-AB79-CCC4A224B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9D315A-A281-4D55-99B0-5FAC19C5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8B7D95-7FB3-4F62-BFE7-5B5E6D66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B00CB-5838-4768-9DBF-4140FC01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89DA0-4D42-4107-B4DD-FE98DF6B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0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B3C57-B793-4A51-A85A-998834D4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CCA49-9357-4B33-A30F-FCDA3B96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2F52C-FDC8-4907-A2D2-D7324BB7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13CF7C-44D6-4211-8729-768D8CA5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269B8-1E8D-4A4F-8CDA-F4830B23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35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6F5B7-8F2E-45B5-862C-D8907DBF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5F774-8133-4630-B659-90901A3C5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85D84-9304-4014-B5FF-C1AE7ED3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EF824-41EE-45CB-9039-5F01A061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87773-AFD1-43F0-A50F-06F56D3D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5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4B58B-D5E4-4DAD-A1D7-99E53237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B66A1-F2EC-45A2-9318-8B13165C7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73AC14-D121-42E5-803E-D2DCE0931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DC4278-49A1-4029-B81C-3F500031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51E6BF-5CA8-445B-97C6-1A4D5D74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A8CA39-6584-47AB-9311-B044DEEA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1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D4BE5-F245-46B3-AB2E-1A07A420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AAE6C-7DCB-4FC4-BE12-FA0C9EC6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314463-85AC-41B0-8D53-99AB30E9D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144AE4-6D8C-4529-A9C6-FA9B9E30B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4BF0B2-9418-47F7-9D42-2BCF1F860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373C7A-A0C5-4FA6-837B-35A2FD52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32BFC2-6341-40B7-9447-50648ECE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5A33B0-3636-4CAC-9588-56D297E9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9B8BA-6639-4513-A7D2-05F69AFC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A03221-60FB-4C45-8F37-C0675995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B00BC7-8E40-4B00-8753-2494E313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9DE34B-7E3A-4DEF-B864-267DEBB0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4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56152A-9570-4A66-930F-93EAC636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3E8B37-5BA4-4E6C-81F3-A8244FFA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D8D2D3-0DD7-4095-A409-19A24A2D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5F16B-BAB9-40F1-B9C3-158DC383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12060-8089-495C-9B14-58CF226E0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873152-87C7-403F-AC11-B1EC1BCAC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D4251F-61E9-4957-A73E-3B798000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A54999-A31B-4855-B9A1-F0EABD48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54943-C924-4FA5-A838-1E4E887A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4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4BEB5-1CF3-4F86-BDA3-F709CE0D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07A8DD-151F-4EE0-A999-C702D92F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A736F-6BBD-48A9-883B-F44D7B042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ABBB6-9A8D-4454-BFAD-0CBE68F4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62B353-5BE4-49C1-B883-CCCDA71D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AE310C-9752-4D02-B392-E3E1481B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44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2FDBCE-8791-493D-BF60-BF71A537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D75DD0-B9DF-44CE-846B-9C55D735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E99BE-2D8E-4591-90C0-4859D7220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0F5FF8-7BE3-4B13-97D2-02CF895CB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110D3-B167-4F0E-94D6-F06C7AFB3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6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ge.gov.br/estatisticas/sociais/populacao/19897-sintese-de-indicadores-pnad2.html?=&amp;t=microdado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57FE-BED5-4528-9863-C7CDB7457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e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B12BEF-E66E-470B-AE81-8F974AA7C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89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2C47D-F97C-446B-A3C4-56B3A067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E09E0-11CE-4DCA-8E5C-5882010A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Idade do morador ou moradora</a:t>
            </a:r>
          </a:p>
          <a:p>
            <a:r>
              <a:rPr lang="pt-BR" dirty="0"/>
              <a:t>Entrevistado teve a idade contado em anos</a:t>
            </a:r>
          </a:p>
        </p:txBody>
      </p:sp>
    </p:spTree>
    <p:extLst>
      <p:ext uri="{BB962C8B-B14F-4D97-AF65-F5344CB8AC3E}">
        <p14:creationId xmlns:p14="http://schemas.microsoft.com/office/powerpoint/2010/main" val="114516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A5FD9-2F33-4605-8D1F-9F73D650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altura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957E0-59E2-4322-BA6C-F817B6A6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a altura como uma variável quantitativa: REAL</a:t>
            </a:r>
          </a:p>
          <a:p>
            <a:pPr lvl="1"/>
            <a:r>
              <a:rPr lang="pt-BR" b="1" dirty="0"/>
              <a:t>1,76 (flutuante)</a:t>
            </a:r>
          </a:p>
        </p:txBody>
      </p:sp>
      <p:pic>
        <p:nvPicPr>
          <p:cNvPr id="1026" name="Picture 2" descr="Variáveis Quantitativas e Qualitativas: o que são e como analisar? -  Análise Macro">
            <a:extLst>
              <a:ext uri="{FF2B5EF4-FFF2-40B4-BE49-F238E27FC236}">
                <a16:creationId xmlns:a16="http://schemas.microsoft.com/office/drawing/2014/main" id="{541CCF1D-3D9E-41B0-A108-61F6420F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88" y="2484306"/>
            <a:ext cx="6138187" cy="36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2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F5659-8599-455C-8FFB-8BCAF305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8B932-7F74-4BF8-911E-982B0E74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825625"/>
            <a:ext cx="10515600" cy="4351338"/>
          </a:xfrm>
        </p:spPr>
        <p:txBody>
          <a:bodyPr/>
          <a:lstStyle/>
          <a:p>
            <a:r>
              <a:rPr lang="pt-BR" dirty="0"/>
              <a:t>Unidade da federação</a:t>
            </a:r>
          </a:p>
          <a:p>
            <a:pPr lvl="1"/>
            <a:r>
              <a:rPr lang="pt-BR" dirty="0"/>
              <a:t>Utiliza os códigos dos estados brasileiros como um dicionário.</a:t>
            </a:r>
          </a:p>
          <a:p>
            <a:pPr lvl="2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26F846-034F-472E-9E88-D93B09B2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576" y="1343339"/>
            <a:ext cx="2177224" cy="307949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1F334C1-A8D6-482D-9AE2-BF5DDFB42EE1}"/>
              </a:ext>
            </a:extLst>
          </p:cNvPr>
          <p:cNvSpPr/>
          <p:nvPr/>
        </p:nvSpPr>
        <p:spPr>
          <a:xfrm>
            <a:off x="8356783" y="4288834"/>
            <a:ext cx="3835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chave:valor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47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DB801C-0405-48AA-852E-C99731E5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709612"/>
            <a:ext cx="99822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6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CAF35-F1C2-4912-AE36-5E2EEEEF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C4FC56-D877-4446-991C-6543BF8A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Feminino ou Masculino (0 e 1) – identificação numérica.</a:t>
            </a:r>
          </a:p>
        </p:txBody>
      </p:sp>
    </p:spTree>
    <p:extLst>
      <p:ext uri="{BB962C8B-B14F-4D97-AF65-F5344CB8AC3E}">
        <p14:creationId xmlns:p14="http://schemas.microsoft.com/office/powerpoint/2010/main" val="337319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26E77-3346-4C65-A3F9-E419526C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A6E3D-4AEC-4D85-A4E9-B37C6B63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 etnia da pessoa entrevistada com códigos.</a:t>
            </a:r>
          </a:p>
        </p:txBody>
      </p:sp>
    </p:spTree>
    <p:extLst>
      <p:ext uri="{BB962C8B-B14F-4D97-AF65-F5344CB8AC3E}">
        <p14:creationId xmlns:p14="http://schemas.microsoft.com/office/powerpoint/2010/main" val="307076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F8550-52A4-4102-8DA3-0C115D6B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de estudo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C75AA-DA79-4235-92D6-08D47174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anos de estudo possuem uma codificação de acordo com a quantidade de tempo estabelecida na tabela.</a:t>
            </a:r>
          </a:p>
        </p:txBody>
      </p:sp>
    </p:spTree>
    <p:extLst>
      <p:ext uri="{BB962C8B-B14F-4D97-AF65-F5344CB8AC3E}">
        <p14:creationId xmlns:p14="http://schemas.microsoft.com/office/powerpoint/2010/main" val="45945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54413F0-6246-4C1F-9D15-73D7F219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39" y="0"/>
            <a:ext cx="10024520" cy="67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7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90895EC-CC03-46B8-B318-5C63E183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1876283"/>
            <a:ext cx="11411712" cy="31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2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D2A92BE-0638-4626-B16F-EB5E9C0D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44" y="1467737"/>
            <a:ext cx="80295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543F4-0223-428C-A992-FACD277D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diferença do </a:t>
            </a:r>
            <a:r>
              <a:rPr lang="pt-BR" dirty="0" err="1"/>
              <a:t>Git</a:t>
            </a:r>
            <a:r>
              <a:rPr lang="pt-BR" dirty="0"/>
              <a:t> e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B9FE1-8689-484C-8599-85B81FDE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GitHub repositório (</a:t>
            </a:r>
            <a:r>
              <a:rPr lang="pt-BR" dirty="0" err="1"/>
              <a:t>versionador</a:t>
            </a:r>
            <a:r>
              <a:rPr lang="pt-BR" dirty="0"/>
              <a:t>) de código (remoto) - Nuvem</a:t>
            </a:r>
          </a:p>
          <a:p>
            <a:r>
              <a:rPr lang="pt-BR" dirty="0" err="1"/>
              <a:t>Git</a:t>
            </a:r>
            <a:r>
              <a:rPr lang="pt-BR" dirty="0"/>
              <a:t> – </a:t>
            </a:r>
            <a:r>
              <a:rPr lang="pt-BR" dirty="0" err="1"/>
              <a:t>versionador</a:t>
            </a:r>
            <a:r>
              <a:rPr lang="pt-BR" dirty="0"/>
              <a:t> de código (local – remoto)</a:t>
            </a:r>
          </a:p>
        </p:txBody>
      </p:sp>
    </p:spTree>
    <p:extLst>
      <p:ext uri="{BB962C8B-B14F-4D97-AF65-F5344CB8AC3E}">
        <p14:creationId xmlns:p14="http://schemas.microsoft.com/office/powerpoint/2010/main" val="3955993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BF58232-86ED-423F-B2C8-34C1CF88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400050"/>
            <a:ext cx="114871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1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36E219-C0B8-452F-90C5-AC261A7A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09550"/>
            <a:ext cx="113157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572CEC3-BE1B-4C4F-A670-857D1379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962025"/>
            <a:ext cx="11210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08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8B4DCE-16E6-4E3E-9233-78632544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90500"/>
            <a:ext cx="79343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9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A7578-136B-441D-BC0D-67C8C4F7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38"/>
            <a:ext cx="10515600" cy="1325563"/>
          </a:xfrm>
        </p:spPr>
        <p:txBody>
          <a:bodyPr/>
          <a:lstStyle/>
          <a:p>
            <a:r>
              <a:rPr lang="pt-BR" dirty="0"/>
              <a:t>Como eu faço para mostrar os cinco primeiros registros da tabela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EE80A-8759-4709-AE99-C219137C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273"/>
            <a:ext cx="10515600" cy="4351338"/>
          </a:xfrm>
        </p:spPr>
        <p:txBody>
          <a:bodyPr/>
          <a:lstStyle/>
          <a:p>
            <a:r>
              <a:rPr lang="pt-BR" dirty="0"/>
              <a:t>SQL</a:t>
            </a:r>
          </a:p>
          <a:p>
            <a:pPr lvl="1"/>
            <a:r>
              <a:rPr lang="pt-BR" dirty="0"/>
              <a:t>DQL (Data Query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341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A7578-136B-441D-BC0D-67C8C4F7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38"/>
            <a:ext cx="10515600" cy="1325563"/>
          </a:xfrm>
        </p:spPr>
        <p:txBody>
          <a:bodyPr/>
          <a:lstStyle/>
          <a:p>
            <a:r>
              <a:rPr lang="pt-BR" dirty="0"/>
              <a:t>Como eu faço para mostrar os cinco primeiros registros da tabela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EE80A-8759-4709-AE99-C219137C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273"/>
            <a:ext cx="10515600" cy="4351338"/>
          </a:xfrm>
        </p:spPr>
        <p:txBody>
          <a:bodyPr/>
          <a:lstStyle/>
          <a:p>
            <a:r>
              <a:rPr lang="pt-BR" dirty="0"/>
              <a:t>SQL</a:t>
            </a:r>
          </a:p>
          <a:p>
            <a:pPr lvl="1"/>
            <a:r>
              <a:rPr lang="pt-BR" dirty="0"/>
              <a:t>DQL (Data Query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FC14B3-988C-459E-A7CC-E7305BF4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1614519"/>
            <a:ext cx="10753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92D3D-CFA1-48A0-88EF-6333553D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462457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Como eu faço para descobrir os dados qualitativos e quantitativos?</a:t>
            </a:r>
          </a:p>
        </p:txBody>
      </p:sp>
      <p:pic>
        <p:nvPicPr>
          <p:cNvPr id="4" name="Picture 2" descr="Variáveis Quantitativas e Qualitativas: o que são e como analisar? -  Análise Macro">
            <a:extLst>
              <a:ext uri="{FF2B5EF4-FFF2-40B4-BE49-F238E27FC236}">
                <a16:creationId xmlns:a16="http://schemas.microsoft.com/office/drawing/2014/main" id="{02B98DB5-4071-43B7-8929-EA77F28F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0" y="1595074"/>
            <a:ext cx="8392806" cy="504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22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A442E36-0AB2-42C1-A88B-6F005D83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7" y="2004969"/>
            <a:ext cx="5989820" cy="3223251"/>
          </a:xfrm>
          <a:prstGeom prst="rect">
            <a:avLst/>
          </a:prstGeom>
        </p:spPr>
      </p:pic>
      <p:pic>
        <p:nvPicPr>
          <p:cNvPr id="3" name="Picture 2" descr="Variáveis Quantitativas e Qualitativas: o que são e como analisar? -  Análise Macro">
            <a:extLst>
              <a:ext uri="{FF2B5EF4-FFF2-40B4-BE49-F238E27FC236}">
                <a16:creationId xmlns:a16="http://schemas.microsoft.com/office/drawing/2014/main" id="{90908590-253A-4BA6-ACA6-C9438152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77" y="2004969"/>
            <a:ext cx="5357909" cy="322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E35D83B-226C-418B-A66A-CB186C4B3AEB}"/>
              </a:ext>
            </a:extLst>
          </p:cNvPr>
          <p:cNvSpPr txBox="1"/>
          <p:nvPr/>
        </p:nvSpPr>
        <p:spPr>
          <a:xfrm>
            <a:off x="389527" y="436228"/>
            <a:ext cx="3630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UF, Sexo e Cor: qualitativo</a:t>
            </a:r>
          </a:p>
          <a:p>
            <a:r>
              <a:rPr lang="pt-BR" b="1" dirty="0"/>
              <a:t>Idade, Renda e Altura: quantitativos</a:t>
            </a:r>
          </a:p>
          <a:p>
            <a:r>
              <a:rPr lang="pt-BR" b="1" dirty="0"/>
              <a:t>Anos de estudo </a:t>
            </a:r>
            <a:r>
              <a:rPr lang="pt-BR" dirty="0"/>
              <a:t>– qualitativos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E17E22-16B3-409E-B7F2-7A038F0B3CD6}"/>
              </a:ext>
            </a:extLst>
          </p:cNvPr>
          <p:cNvSpPr/>
          <p:nvPr/>
        </p:nvSpPr>
        <p:spPr>
          <a:xfrm>
            <a:off x="713513" y="5001718"/>
            <a:ext cx="4691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Banco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B503FA-9323-4077-9E01-8461493CB75E}"/>
              </a:ext>
            </a:extLst>
          </p:cNvPr>
          <p:cNvSpPr/>
          <p:nvPr/>
        </p:nvSpPr>
        <p:spPr>
          <a:xfrm>
            <a:off x="6240627" y="5001718"/>
            <a:ext cx="5951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Dep. Estatística IBGE</a:t>
            </a:r>
          </a:p>
        </p:txBody>
      </p:sp>
    </p:spTree>
    <p:extLst>
      <p:ext uri="{BB962C8B-B14F-4D97-AF65-F5344CB8AC3E}">
        <p14:creationId xmlns:p14="http://schemas.microsoft.com/office/powerpoint/2010/main" val="4228539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3528-8403-4C24-B430-4463D2B0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todos os dados da coluna </a:t>
            </a:r>
            <a:r>
              <a:rPr lang="pt-BR" b="1" dirty="0"/>
              <a:t>Anos de Estudo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416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8A6D06-FBA3-4E60-81B1-902843710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 TABLE dados CHANGE `Anos de Estudo` </a:t>
            </a:r>
            <a:r>
              <a:rPr lang="pt-BR" dirty="0" err="1"/>
              <a:t>anos_estudo</a:t>
            </a:r>
            <a:r>
              <a:rPr lang="pt-BR" dirty="0"/>
              <a:t> </a:t>
            </a:r>
            <a:r>
              <a:rPr lang="pt-BR" dirty="0" err="1"/>
              <a:t>longtext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49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0A08C-5716-44D0-9238-AE1387AC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697"/>
            <a:ext cx="10515600" cy="1325563"/>
          </a:xfrm>
        </p:spPr>
        <p:txBody>
          <a:bodyPr/>
          <a:lstStyle/>
          <a:p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init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3F3C7-937E-4230-8ED6-D7BD4310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Iniciar o gerenciamento no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Esta gerenciado?</a:t>
            </a:r>
          </a:p>
          <a:p>
            <a:pPr lvl="2"/>
            <a:r>
              <a:rPr lang="pt-BR" dirty="0"/>
              <a:t>Sim ou Não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lvl="2"/>
            <a:r>
              <a:rPr lang="pt-BR" dirty="0"/>
              <a:t>Visualizar</a:t>
            </a:r>
          </a:p>
          <a:p>
            <a:pPr lvl="3"/>
            <a:r>
              <a:rPr lang="pt-BR" dirty="0"/>
              <a:t>Vermelho (NÃO)</a:t>
            </a:r>
          </a:p>
          <a:p>
            <a:pPr lvl="4"/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</a:t>
            </a:r>
            <a:r>
              <a:rPr lang="pt-BR" dirty="0" err="1"/>
              <a:t>nomedoarquivo</a:t>
            </a:r>
            <a:endParaRPr lang="pt-BR" dirty="0"/>
          </a:p>
          <a:p>
            <a:pPr lvl="3"/>
            <a:r>
              <a:rPr lang="pt-BR" dirty="0"/>
              <a:t>Verde (SIM)</a:t>
            </a:r>
          </a:p>
          <a:p>
            <a:pPr lvl="4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“mensagem para o time”</a:t>
            </a:r>
          </a:p>
          <a:p>
            <a:pPr lvl="1" algn="ctr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–u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b="1" dirty="0" err="1"/>
              <a:t>master</a:t>
            </a:r>
            <a:r>
              <a:rPr lang="pt-BR" dirty="0"/>
              <a:t> ou </a:t>
            </a:r>
            <a:r>
              <a:rPr lang="pt-BR" b="1" dirty="0" err="1"/>
              <a:t>main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93405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3528-8403-4C24-B430-4463D2B0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todos os dados da coluna </a:t>
            </a:r>
            <a:r>
              <a:rPr lang="pt-BR" b="1" dirty="0"/>
              <a:t>Anos de Estudo</a:t>
            </a:r>
            <a:r>
              <a:rPr lang="pt-BR" dirty="0"/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C765C1-9809-4ED9-B8A1-3E0A4EB1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390775"/>
            <a:ext cx="11258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97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B5AF0-70F6-45CC-9AB8-06EBA03B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a coluna </a:t>
            </a:r>
            <a:r>
              <a:rPr lang="pt-BR" dirty="0" err="1"/>
              <a:t>AnosEstudo</a:t>
            </a:r>
            <a:r>
              <a:rPr lang="pt-BR" dirty="0"/>
              <a:t>, porém, apenas valores únicos?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E7A96-FC50-43BE-818D-9B0CC57D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023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B5AF0-70F6-45CC-9AB8-06EBA03B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a coluno </a:t>
            </a:r>
            <a:r>
              <a:rPr lang="pt-BR" dirty="0" err="1"/>
              <a:t>AnosEstudo</a:t>
            </a:r>
            <a:r>
              <a:rPr lang="pt-BR" dirty="0"/>
              <a:t>, porém, apenas valores únicos?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E7A96-FC50-43BE-818D-9B0CC57D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13106D-75A3-459F-9691-EF69B097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78" y="2684521"/>
            <a:ext cx="10167311" cy="11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8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E1053-D480-41E5-81E4-F33EACC9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agora os dados em ordem crescente?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A1D37-5CA8-4507-BA54-5C9096D4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73636A-3DC1-478A-9E33-FB11EDFF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31096"/>
            <a:ext cx="7474527" cy="48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07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B93B-BFBE-41BB-BCD3-08869899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os cinco últimos registros?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B498E4-7627-480C-8D67-18F1F83DE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25018" cy="9600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6C29E0-9D00-40FF-A9A8-A5ED1E75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6143"/>
            <a:ext cx="79914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9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C07114B-30CE-4698-BFED-DBF3A531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79" y="2229808"/>
            <a:ext cx="7274042" cy="23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2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1ADCF7-1B82-4B14-B788-6BBF7159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284" y="411059"/>
            <a:ext cx="6133658" cy="58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95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54806-9C3D-478F-B618-C1404E56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Subquerys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966B5-75A7-4A71-993D-EB859896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SELECT dentro de outro SELECT</a:t>
            </a:r>
          </a:p>
        </p:txBody>
      </p:sp>
    </p:spTree>
    <p:extLst>
      <p:ext uri="{BB962C8B-B14F-4D97-AF65-F5344CB8AC3E}">
        <p14:creationId xmlns:p14="http://schemas.microsoft.com/office/powerpoint/2010/main" val="3556823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4DEDF-941E-4DA0-BD61-11AAEFC0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Verifique os campos que possuem códigos: UF = GO, UF = código.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FD8A7-778A-4449-BF11-8325C473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os campos que  possuem códigos e mostre-os:</a:t>
            </a:r>
          </a:p>
        </p:txBody>
      </p:sp>
    </p:spTree>
    <p:extLst>
      <p:ext uri="{BB962C8B-B14F-4D97-AF65-F5344CB8AC3E}">
        <p14:creationId xmlns:p14="http://schemas.microsoft.com/office/powerpoint/2010/main" val="2005100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9247C8-9C01-45D2-A9AD-3F0D19F7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82" y="138627"/>
            <a:ext cx="8656048" cy="643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7A24F1-C654-4310-964A-AF8B9FBD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2641600"/>
            <a:ext cx="5261934" cy="190137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BF6DF3-2C92-49B4-A147-BDDA6120964A}"/>
              </a:ext>
            </a:extLst>
          </p:cNvPr>
          <p:cNvSpPr txBox="1"/>
          <p:nvPr/>
        </p:nvSpPr>
        <p:spPr>
          <a:xfrm>
            <a:off x="8700811" y="782121"/>
            <a:ext cx="2104571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init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add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commit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status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log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log –</a:t>
            </a:r>
            <a:r>
              <a:rPr lang="pt-BR" sz="2400" dirty="0" err="1">
                <a:highlight>
                  <a:srgbClr val="C0C0C0"/>
                </a:highlight>
              </a:rPr>
              <a:t>oneline</a:t>
            </a:r>
            <a:endParaRPr lang="pt-BR" sz="2400" dirty="0">
              <a:highlight>
                <a:srgbClr val="C0C0C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remote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add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remote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push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B4ED39D-6E03-4F59-B0EB-1E69735248AC}"/>
              </a:ext>
            </a:extLst>
          </p:cNvPr>
          <p:cNvCxnSpPr/>
          <p:nvPr/>
        </p:nvCxnSpPr>
        <p:spPr>
          <a:xfrm>
            <a:off x="5863771" y="3280229"/>
            <a:ext cx="21045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3D7C4D-50F1-472A-852F-51FB47D34371}"/>
              </a:ext>
            </a:extLst>
          </p:cNvPr>
          <p:cNvSpPr txBox="1"/>
          <p:nvPr/>
        </p:nvSpPr>
        <p:spPr>
          <a:xfrm>
            <a:off x="880802" y="782121"/>
            <a:ext cx="6055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9 pontos</a:t>
            </a:r>
          </a:p>
          <a:p>
            <a:r>
              <a:rPr lang="pt-BR" b="1" dirty="0"/>
              <a:t>Documentar no GitHub</a:t>
            </a:r>
          </a:p>
          <a:p>
            <a:r>
              <a:rPr lang="pt-BR" b="1" dirty="0"/>
              <a:t>-</a:t>
            </a:r>
            <a:r>
              <a:rPr lang="pt-BR" b="1" dirty="0" err="1"/>
              <a:t>Markdown</a:t>
            </a:r>
            <a:r>
              <a:rPr lang="pt-BR" b="1" dirty="0"/>
              <a:t> ou HTML (documentar para o visitante) -3 pontos</a:t>
            </a:r>
          </a:p>
          <a:p>
            <a:endParaRPr lang="pt-BR" b="1" dirty="0"/>
          </a:p>
          <a:p>
            <a:r>
              <a:rPr lang="pt-BR" b="1" dirty="0"/>
              <a:t>Java Básico – Fórmulas Estatísticas – 3 pontos.</a:t>
            </a:r>
          </a:p>
        </p:txBody>
      </p:sp>
    </p:spTree>
    <p:extLst>
      <p:ext uri="{BB962C8B-B14F-4D97-AF65-F5344CB8AC3E}">
        <p14:creationId xmlns:p14="http://schemas.microsoft.com/office/powerpoint/2010/main" val="3176148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08DCB-3130-4186-A757-F595D90D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a idade mínima e a idade máxima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09727-40D0-4233-A15F-9DCEEF04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mostrar a idade mínima e máxima?</a:t>
            </a:r>
          </a:p>
        </p:txBody>
      </p:sp>
    </p:spTree>
    <p:extLst>
      <p:ext uri="{BB962C8B-B14F-4D97-AF65-F5344CB8AC3E}">
        <p14:creationId xmlns:p14="http://schemas.microsoft.com/office/powerpoint/2010/main" val="1300345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A65A8-23CF-43C0-99BC-8D317C85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Calcular a média dos seguintes campos: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48A56-9A7B-4B81-818D-65F31A3A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D35F05-6696-43C5-89E9-914750E7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343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3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1F6FA42-E361-46E7-A1E8-3C6B962B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84" y="1818313"/>
            <a:ext cx="10009266" cy="32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9C2533-91CB-44D2-947C-73AA169D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1" y="1879134"/>
            <a:ext cx="11253332" cy="31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35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0701D86-1035-410C-8467-4589A9D9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2" y="1837189"/>
            <a:ext cx="10701182" cy="29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7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45FB4E-F021-4C71-9280-D143EA1F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56" y="1435260"/>
            <a:ext cx="5553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98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C0E45A-9EDC-4944-863A-2E4D1455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8550"/>
            <a:ext cx="12192000" cy="18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65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41B5E-E31F-4D30-B923-8CD448C8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</a:t>
            </a:r>
            <a:r>
              <a:rPr lang="pt-BR" dirty="0" err="1"/>
              <a:t>Prompt</a:t>
            </a:r>
            <a:r>
              <a:rPr lang="pt-BR" dirty="0"/>
              <a:t> (Engenharia de </a:t>
            </a:r>
            <a:r>
              <a:rPr lang="pt-BR" dirty="0" err="1"/>
              <a:t>Prompt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E21D1-200A-416F-B0BB-B03238C1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Copilot</a:t>
            </a:r>
            <a:r>
              <a:rPr lang="pt-BR" dirty="0"/>
              <a:t> (GitHub </a:t>
            </a:r>
            <a:r>
              <a:rPr lang="pt-BR" dirty="0" err="1"/>
              <a:t>Copilot</a:t>
            </a:r>
            <a:r>
              <a:rPr lang="pt-BR" dirty="0"/>
              <a:t>)</a:t>
            </a:r>
          </a:p>
          <a:p>
            <a:r>
              <a:rPr lang="pt-BR" dirty="0"/>
              <a:t>Ferramentas</a:t>
            </a:r>
          </a:p>
          <a:p>
            <a:pPr lvl="1"/>
            <a:r>
              <a:rPr lang="pt-BR" dirty="0">
                <a:solidFill>
                  <a:schemeClr val="bg1"/>
                </a:solidFill>
                <a:highlight>
                  <a:srgbClr val="008000"/>
                </a:highlight>
              </a:rPr>
              <a:t>Maritaca – Sabiá-3 (GPT do Brasil)</a:t>
            </a:r>
          </a:p>
          <a:p>
            <a:pPr lvl="1"/>
            <a:r>
              <a:rPr lang="pt-BR" dirty="0" err="1">
                <a:highlight>
                  <a:srgbClr val="FFFF00"/>
                </a:highlight>
              </a:rPr>
              <a:t>Grok</a:t>
            </a:r>
            <a:r>
              <a:rPr lang="pt-BR" dirty="0">
                <a:highlight>
                  <a:srgbClr val="FFFF00"/>
                </a:highlight>
              </a:rPr>
              <a:t> (</a:t>
            </a:r>
            <a:r>
              <a:rPr lang="pt-BR" dirty="0" err="1">
                <a:highlight>
                  <a:srgbClr val="FFFF00"/>
                </a:highlight>
              </a:rPr>
              <a:t>xAI</a:t>
            </a:r>
            <a:r>
              <a:rPr lang="pt-BR" dirty="0"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pt-BR" dirty="0" err="1"/>
              <a:t>ChatGPT</a:t>
            </a:r>
            <a:r>
              <a:rPr lang="pt-BR" dirty="0"/>
              <a:t> (Open AI)</a:t>
            </a:r>
          </a:p>
          <a:p>
            <a:pPr lvl="1"/>
            <a:r>
              <a:rPr lang="pt-BR" dirty="0" err="1"/>
              <a:t>Minstral</a:t>
            </a:r>
            <a:r>
              <a:rPr lang="pt-BR" dirty="0"/>
              <a:t> (</a:t>
            </a:r>
            <a:r>
              <a:rPr lang="pt-BR" dirty="0" err="1"/>
              <a:t>LeChat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Gemini</a:t>
            </a:r>
          </a:p>
          <a:p>
            <a:pPr lvl="1"/>
            <a:r>
              <a:rPr lang="pt-BR" dirty="0"/>
              <a:t>Gemini AI Studio</a:t>
            </a:r>
          </a:p>
        </p:txBody>
      </p:sp>
    </p:spTree>
    <p:extLst>
      <p:ext uri="{BB962C8B-B14F-4D97-AF65-F5344CB8AC3E}">
        <p14:creationId xmlns:p14="http://schemas.microsoft.com/office/powerpoint/2010/main" val="2989483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7A40A7-8717-469E-8E71-CDAC04CD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72" y="1785258"/>
            <a:ext cx="6634076" cy="29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14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C09DCC-636C-48A2-8310-F8B9CDB9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24" y="1480457"/>
            <a:ext cx="6057951" cy="35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7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0786598-E953-4B0D-AD6C-900497E0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063" y="1687703"/>
            <a:ext cx="1600768" cy="194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35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7C687F-C871-4C11-B1EF-EB5EA60E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29" y="1245925"/>
            <a:ext cx="9398294" cy="45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3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3A47BB-22A7-435F-9DD1-EE1278FF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12192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1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39723A8-248D-460A-BCC6-5199CE776CCC}"/>
              </a:ext>
            </a:extLst>
          </p:cNvPr>
          <p:cNvSpPr/>
          <p:nvPr/>
        </p:nvSpPr>
        <p:spPr>
          <a:xfrm>
            <a:off x="4625854" y="3244334"/>
            <a:ext cx="294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Síntese de Indicadores | IBGE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47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C80F8BC-5160-4C93-A6D8-AA2989EC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156"/>
            <a:ext cx="12021015" cy="39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01BA7-BB59-4792-ABB4-0E6256FD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AC921-52A8-4446-9F3E-CE53A97A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Calculará o rendimento mensal do trabalho principal para pessoas de 10 ou mais anos de idade.</a:t>
            </a:r>
          </a:p>
        </p:txBody>
      </p:sp>
    </p:spTree>
    <p:extLst>
      <p:ext uri="{BB962C8B-B14F-4D97-AF65-F5344CB8AC3E}">
        <p14:creationId xmlns:p14="http://schemas.microsoft.com/office/powerpoint/2010/main" val="2771924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496</Words>
  <Application>Microsoft Office PowerPoint</Application>
  <PresentationFormat>Widescreen</PresentationFormat>
  <Paragraphs>83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Tema do Office</vt:lpstr>
      <vt:lpstr>Git e GitHub</vt:lpstr>
      <vt:lpstr>Qual a diferença do Git e GitHub</vt:lpstr>
      <vt:lpstr>Git init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Renda</vt:lpstr>
      <vt:lpstr>Idade</vt:lpstr>
      <vt:lpstr>A altura</vt:lpstr>
      <vt:lpstr>UF</vt:lpstr>
      <vt:lpstr>Apresentação do PowerPoint</vt:lpstr>
      <vt:lpstr>Sexo</vt:lpstr>
      <vt:lpstr>Cor</vt:lpstr>
      <vt:lpstr>Anos de estudo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eu faço para mostrar os cinco primeiros registros da tabela dados?</vt:lpstr>
      <vt:lpstr>Como eu faço para mostrar os cinco primeiros registros da tabela dados?</vt:lpstr>
      <vt:lpstr>Como eu faço para descobrir os dados qualitativos e quantitativos?</vt:lpstr>
      <vt:lpstr>Apresentação do PowerPoint</vt:lpstr>
      <vt:lpstr>Como faço para mostrar todos os dados da coluna Anos de Estudo?</vt:lpstr>
      <vt:lpstr>Apresentação do PowerPoint</vt:lpstr>
      <vt:lpstr>Como faço para mostrar todos os dados da coluna Anos de Estudo?</vt:lpstr>
      <vt:lpstr>Como faço para mostrar a coluna AnosEstudo, porém, apenas valores únicos?</vt:lpstr>
      <vt:lpstr>Como faço para mostrar a coluno AnosEstudo, porém, apenas valores únicos?</vt:lpstr>
      <vt:lpstr>Como faço para mostrar agora os dados em ordem crescente?</vt:lpstr>
      <vt:lpstr>Como faço para mostrar os cinco últimos registros?</vt:lpstr>
      <vt:lpstr>Apresentação do PowerPoint</vt:lpstr>
      <vt:lpstr>Apresentação do PowerPoint</vt:lpstr>
      <vt:lpstr>Subquerys</vt:lpstr>
      <vt:lpstr>Verifique os campos que possuem códigos: UF = GO, UF = código.</vt:lpstr>
      <vt:lpstr>Apresentação do PowerPoint</vt:lpstr>
      <vt:lpstr>Mostrar a idade mínima e a idade máxima</vt:lpstr>
      <vt:lpstr>Calcular a média dos seguintes campos: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Ferramentas de Prompt (Engenharia de Prompt)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PROFESSOR SENAI</dc:creator>
  <cp:lastModifiedBy>PROFESSOR</cp:lastModifiedBy>
  <cp:revision>37</cp:revision>
  <dcterms:created xsi:type="dcterms:W3CDTF">2025-04-28T11:45:46Z</dcterms:created>
  <dcterms:modified xsi:type="dcterms:W3CDTF">2025-04-29T21:22:08Z</dcterms:modified>
</cp:coreProperties>
</file>