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8129-EF20-465E-8139-30BA20452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E1E45-E806-4181-8D97-12A3A1EC2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0F67B0-C41F-4A1D-B038-C47A417A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100E-5A0E-4C6F-BADB-0ACC7FDBA49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34C32-BD0D-4B08-B9BA-188F15C0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EB49C-0E54-4918-96E2-4C1B6711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8CB-89DF-4692-BC13-93B82CE83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77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56F28-B25C-4476-8DB2-23135A91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61C8E-36EB-49E9-8FE1-9CD75CBE2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6C2A4-6B4C-4C6C-8959-D8E4799D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100E-5A0E-4C6F-BADB-0ACC7FDBA49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EC150-4589-40E7-A48D-33F1F000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6F0A5-823F-4063-87F0-5A5434D3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8CB-89DF-4692-BC13-93B82CE83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D02FE6-F1FA-4719-8EDF-7CA7907BF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B8157A-BE0C-4D74-9433-5B24DF915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04E8C6-1138-4549-A765-D4D0AF5D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100E-5A0E-4C6F-BADB-0ACC7FDBA49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9C003-5EC6-4D0D-8FED-81ECF1D7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334C98-699C-4C13-A982-EE51D3F5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8CB-89DF-4692-BC13-93B82CE83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78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ED131-61DE-40B9-B258-91DE9C34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6F0B3-F27F-4ECB-9388-153A00A5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C33B2-AE97-48E1-9D39-3FA9D175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100E-5A0E-4C6F-BADB-0ACC7FDBA49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AE282D-C29D-4206-94A3-12A31F99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7EE703-047E-4291-B31F-AFB67EBC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8CB-89DF-4692-BC13-93B82CE83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20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A6A66-CC6B-4812-8323-BB02ACD4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DE0608-C937-4266-B1B2-DBD3BB8E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5D318A-B24D-4008-AE42-32EC3EAE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100E-5A0E-4C6F-BADB-0ACC7FDBA49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81C998-79CC-4514-92CE-CD6E1AFF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2C13B-D9FB-451C-99A8-1AF3B5C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8CB-89DF-4692-BC13-93B82CE83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67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F724B-AF25-409E-BA38-8909358E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3EB72-4272-45FE-8108-694B6F8E8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80E0A7-0AAA-461C-AA55-8E4F79FCC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784634-A66C-4187-A533-C591D8DB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100E-5A0E-4C6F-BADB-0ACC7FDBA49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5A21AE-A43A-486C-9F1C-2550EDBA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8B0B85-765A-4532-A985-11C4CBB2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8CB-89DF-4692-BC13-93B82CE83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4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19D33-6567-4ABA-84D5-E630B2B4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2E620E-0B47-4EFE-8ED2-83A43ED36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E868BD-190F-4897-98B5-80DBE6F8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4137CE-70DB-414B-B69E-343F90A29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4B3662-3411-4856-879E-7AFC68148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751CC4-EB4E-4F7C-BCAA-F8C1E280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100E-5A0E-4C6F-BADB-0ACC7FDBA49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BCF18D-70DB-443D-98FF-775C7BDA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B26564-93A7-4C28-880F-E766AE02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8CB-89DF-4692-BC13-93B82CE83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88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C1D83-6764-48A3-AA29-72A2CDA9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859456-6A98-4E51-9F39-DCFC7D00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100E-5A0E-4C6F-BADB-0ACC7FDBA49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466FCD-42FB-428C-9AF7-07712987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DF2A0C-A158-45C7-8503-AA9ECBCC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8CB-89DF-4692-BC13-93B82CE83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8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4E1094-8530-48B8-A50D-5FE49709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100E-5A0E-4C6F-BADB-0ACC7FDBA49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6650F3-499B-440C-A1C7-0212CA12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255D-B492-46C0-B3F5-F9CD3E3C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8CB-89DF-4692-BC13-93B82CE83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93289-0FD4-48C6-82AC-4FF82F35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73AF2-BE95-467B-A3ED-A88B71C69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7A0E3A-F80D-48A2-BE4A-98F8E9466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47E63-5125-4A3C-8BE0-E25A6632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100E-5A0E-4C6F-BADB-0ACC7FDBA49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FF46C-D1C4-45A3-9F32-3DCD19F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160EB4-52A4-423A-BE8B-0A392228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8CB-89DF-4692-BC13-93B82CE83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63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C00BF-4439-4D08-B58D-5FC94615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2B7151-A8E9-45BD-A1AB-7F935686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8CAC71-0AD7-44D7-A878-854E80B7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CE9E89-B916-4CFF-BAEC-5F6AE2B5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100E-5A0E-4C6F-BADB-0ACC7FDBA49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AF6C3F-208B-406B-BF25-35A6755F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353666-BCDB-4F2E-A532-991C7249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8CB-89DF-4692-BC13-93B82CE83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6E21F5-EEEB-48E0-8E43-6662BCAB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2D4385-D116-4989-B446-84FA7809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EA5257-BE07-4BB6-8D3C-D7D0B727B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C100E-5A0E-4C6F-BADB-0ACC7FDBA49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D7E0D-E484-413B-887B-5E2E46FB0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5E82B-8E44-4A6C-A3B9-EF296D43F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48CB-89DF-4692-BC13-93B82CE83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?locale=pt_B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79B03-ED2B-4962-BEB7-044B48A50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4 -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D76F5F-8C96-462B-AC66-884DCCC33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Anotações da Aula</a:t>
            </a:r>
          </a:p>
        </p:txBody>
      </p:sp>
    </p:spTree>
    <p:extLst>
      <p:ext uri="{BB962C8B-B14F-4D97-AF65-F5344CB8AC3E}">
        <p14:creationId xmlns:p14="http://schemas.microsoft.com/office/powerpoint/2010/main" val="51127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681D0-1180-4C7B-BE31-FEBE6717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unidimensional (vetor)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7D8C0D-84B0-4601-93E1-79DBD8324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r>
              <a:rPr lang="pt-BR" dirty="0"/>
              <a:t>[ ] </a:t>
            </a:r>
            <a:r>
              <a:rPr lang="pt-BR" dirty="0" err="1"/>
              <a:t>espacoAmostral</a:t>
            </a:r>
            <a:r>
              <a:rPr lang="pt-BR" dirty="0"/>
              <a:t> = {“</a:t>
            </a:r>
            <a:r>
              <a:rPr lang="pt-BR" dirty="0" err="1"/>
              <a:t>Cara”,”Coroa</a:t>
            </a:r>
            <a:r>
              <a:rPr lang="pt-BR" dirty="0"/>
              <a:t>”}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600CF2-616F-4CA7-8148-B4FCB7B0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614" y="2426849"/>
            <a:ext cx="3879670" cy="20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DD60DB8-2C82-4BF3-966C-3E13F560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5" y="2664781"/>
            <a:ext cx="11310438" cy="15284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329E979-19E2-4676-8EC8-A72D01A84F9B}"/>
              </a:ext>
            </a:extLst>
          </p:cNvPr>
          <p:cNvSpPr txBox="1"/>
          <p:nvPr/>
        </p:nvSpPr>
        <p:spPr>
          <a:xfrm>
            <a:off x="3318235" y="1376313"/>
            <a:ext cx="572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VETOR (</a:t>
            </a:r>
            <a:r>
              <a:rPr lang="pt-BR" sz="6600" dirty="0" err="1"/>
              <a:t>ARRAYs</a:t>
            </a:r>
            <a:r>
              <a:rPr lang="pt-BR" sz="6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352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B14C120-1ECF-41FF-99C2-14A1613CC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671762"/>
            <a:ext cx="103536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2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FA024A-8711-4D0D-A0FE-45408426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00" y="744719"/>
            <a:ext cx="8960853" cy="10535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A55B5E8-F4FC-46ED-A5B9-51D598B30F50}"/>
              </a:ext>
            </a:extLst>
          </p:cNvPr>
          <p:cNvSpPr txBox="1"/>
          <p:nvPr/>
        </p:nvSpPr>
        <p:spPr>
          <a:xfrm>
            <a:off x="95054" y="2579132"/>
            <a:ext cx="19505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Struct</a:t>
            </a:r>
            <a:r>
              <a:rPr lang="pt-BR" dirty="0"/>
              <a:t>{</a:t>
            </a:r>
          </a:p>
          <a:p>
            <a:r>
              <a:rPr lang="pt-BR" dirty="0"/>
              <a:t>      variáveis</a:t>
            </a:r>
            <a:endParaRPr lang="pt-BR" b="1" dirty="0"/>
          </a:p>
          <a:p>
            <a:r>
              <a:rPr lang="pt-BR" dirty="0"/>
              <a:t>      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b="1" dirty="0"/>
              <a:t>Funções</a:t>
            </a:r>
            <a:r>
              <a:rPr lang="pt-BR" dirty="0"/>
              <a:t> ficam fora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F77179-79F2-4D5F-9E3C-E5D9C269C815}"/>
              </a:ext>
            </a:extLst>
          </p:cNvPr>
          <p:cNvSpPr txBox="1"/>
          <p:nvPr/>
        </p:nvSpPr>
        <p:spPr>
          <a:xfrm>
            <a:off x="1696720" y="2209800"/>
            <a:ext cx="163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 (estruturado)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C1FBB-9CF3-46EA-90CB-0FDF868A3400}"/>
              </a:ext>
            </a:extLst>
          </p:cNvPr>
          <p:cNvSpPr txBox="1"/>
          <p:nvPr/>
        </p:nvSpPr>
        <p:spPr>
          <a:xfrm>
            <a:off x="4292600" y="2626359"/>
            <a:ext cx="3938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Classe{</a:t>
            </a:r>
          </a:p>
          <a:p>
            <a:r>
              <a:rPr lang="pt-BR" dirty="0"/>
              <a:t>          variáveis</a:t>
            </a:r>
          </a:p>
          <a:p>
            <a:r>
              <a:rPr lang="pt-BR" dirty="0"/>
              <a:t>           funções ficam dentro da classe</a:t>
            </a:r>
          </a:p>
          <a:p>
            <a:r>
              <a:rPr lang="pt-BR" dirty="0"/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9F46FF-027F-467B-ABA1-842FE6C5B093}"/>
              </a:ext>
            </a:extLst>
          </p:cNvPr>
          <p:cNvSpPr txBox="1"/>
          <p:nvPr/>
        </p:nvSpPr>
        <p:spPr>
          <a:xfrm>
            <a:off x="4932551" y="2272267"/>
            <a:ext cx="59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19D57C-59FC-45C1-9649-D4C2341772AE}"/>
              </a:ext>
            </a:extLst>
          </p:cNvPr>
          <p:cNvSpPr txBox="1"/>
          <p:nvPr/>
        </p:nvSpPr>
        <p:spPr>
          <a:xfrm>
            <a:off x="4551680" y="4180780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OBJETO1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35F879-5204-4AA4-AB63-7E47DE65F147}"/>
              </a:ext>
            </a:extLst>
          </p:cNvPr>
          <p:cNvSpPr txBox="1"/>
          <p:nvPr/>
        </p:nvSpPr>
        <p:spPr>
          <a:xfrm>
            <a:off x="5742418" y="4148792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OBJETO2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E554132-388A-4280-9A46-5A8418A47206}"/>
              </a:ext>
            </a:extLst>
          </p:cNvPr>
          <p:cNvSpPr txBox="1"/>
          <p:nvPr/>
        </p:nvSpPr>
        <p:spPr>
          <a:xfrm>
            <a:off x="6805484" y="4148792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OBJETO3</a:t>
            </a:r>
          </a:p>
        </p:txBody>
      </p:sp>
    </p:spTree>
    <p:extLst>
      <p:ext uri="{BB962C8B-B14F-4D97-AF65-F5344CB8AC3E}">
        <p14:creationId xmlns:p14="http://schemas.microsoft.com/office/powerpoint/2010/main" val="393375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62DE47A-62F0-48BA-BE85-724E9AA4D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94" y="358219"/>
            <a:ext cx="6372681" cy="641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2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F753A2-5532-4588-9D6D-AC42E4444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1" y="1319158"/>
            <a:ext cx="5472244" cy="353951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71D3DC-5993-4B66-A368-6B66D422B451}"/>
              </a:ext>
            </a:extLst>
          </p:cNvPr>
          <p:cNvSpPr txBox="1"/>
          <p:nvPr/>
        </p:nvSpPr>
        <p:spPr>
          <a:xfrm>
            <a:off x="6084366" y="810705"/>
            <a:ext cx="6107634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3600" dirty="0" err="1"/>
              <a:t>public</a:t>
            </a:r>
            <a:r>
              <a:rPr lang="pt-BR" sz="3600" dirty="0"/>
              <a:t> </a:t>
            </a:r>
            <a:r>
              <a:rPr lang="pt-BR" sz="3600" dirty="0" err="1"/>
              <a:t>class</a:t>
            </a:r>
            <a:r>
              <a:rPr lang="pt-BR" sz="3600" dirty="0"/>
              <a:t> </a:t>
            </a:r>
            <a:r>
              <a:rPr lang="pt-BR" sz="3600" dirty="0" err="1"/>
              <a:t>Mamifero</a:t>
            </a:r>
            <a:r>
              <a:rPr lang="pt-BR" sz="3600" dirty="0"/>
              <a:t>{</a:t>
            </a:r>
          </a:p>
          <a:p>
            <a:endParaRPr lang="pt-BR" sz="3600" dirty="0"/>
          </a:p>
          <a:p>
            <a:r>
              <a:rPr lang="pt-BR" sz="3600" dirty="0"/>
              <a:t>     </a:t>
            </a:r>
            <a:r>
              <a:rPr lang="pt-BR" sz="3600" dirty="0" err="1"/>
              <a:t>public</a:t>
            </a:r>
            <a:r>
              <a:rPr lang="pt-BR" sz="3600" dirty="0"/>
              <a:t> </a:t>
            </a:r>
            <a:r>
              <a:rPr lang="pt-BR" sz="3600" dirty="0" err="1"/>
              <a:t>String</a:t>
            </a:r>
            <a:r>
              <a:rPr lang="pt-BR" sz="3600" dirty="0"/>
              <a:t> </a:t>
            </a:r>
            <a:r>
              <a:rPr lang="pt-BR" sz="3600" dirty="0" err="1"/>
              <a:t>nomeCientifico</a:t>
            </a:r>
            <a:r>
              <a:rPr lang="pt-BR" sz="3600" dirty="0"/>
              <a:t>;</a:t>
            </a:r>
          </a:p>
          <a:p>
            <a:r>
              <a:rPr lang="pt-BR" sz="3600" dirty="0"/>
              <a:t>     </a:t>
            </a:r>
            <a:r>
              <a:rPr lang="pt-BR" sz="3600" dirty="0" err="1"/>
              <a:t>public</a:t>
            </a:r>
            <a:r>
              <a:rPr lang="pt-BR" sz="3600" dirty="0"/>
              <a:t> </a:t>
            </a:r>
            <a:r>
              <a:rPr lang="pt-BR" sz="3600" dirty="0" err="1"/>
              <a:t>int</a:t>
            </a:r>
            <a:r>
              <a:rPr lang="pt-BR" sz="3600" dirty="0"/>
              <a:t> </a:t>
            </a:r>
            <a:r>
              <a:rPr lang="pt-BR" sz="3600" dirty="0" err="1"/>
              <a:t>idadeMedia</a:t>
            </a:r>
            <a:r>
              <a:rPr lang="pt-BR" sz="3600" dirty="0"/>
              <a:t>;</a:t>
            </a:r>
          </a:p>
          <a:p>
            <a:r>
              <a:rPr lang="pt-BR" sz="3600" dirty="0"/>
              <a:t>     </a:t>
            </a:r>
          </a:p>
          <a:p>
            <a:r>
              <a:rPr lang="pt-BR" sz="3600" dirty="0"/>
              <a:t>     //coloque as funções aqui</a:t>
            </a:r>
          </a:p>
          <a:p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r>
              <a:rPr lang="pt-BR" sz="3600" dirty="0"/>
              <a:t>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139F8E-D049-4E19-812A-D13C45F7CB68}"/>
              </a:ext>
            </a:extLst>
          </p:cNvPr>
          <p:cNvSpPr txBox="1"/>
          <p:nvPr/>
        </p:nvSpPr>
        <p:spPr>
          <a:xfrm>
            <a:off x="1140643" y="4892511"/>
            <a:ext cx="3673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Mamifero</a:t>
            </a:r>
            <a:r>
              <a:rPr lang="pt-BR" dirty="0"/>
              <a:t> c</a:t>
            </a:r>
            <a:r>
              <a:rPr lang="pt-BR" b="1" dirty="0"/>
              <a:t>anguru</a:t>
            </a:r>
            <a:r>
              <a:rPr lang="pt-BR" dirty="0"/>
              <a:t> = new </a:t>
            </a:r>
            <a:r>
              <a:rPr lang="pt-BR" dirty="0" err="1"/>
              <a:t>Mamifero</a:t>
            </a:r>
            <a:r>
              <a:rPr lang="pt-BR" dirty="0"/>
              <a:t>()</a:t>
            </a:r>
          </a:p>
          <a:p>
            <a:r>
              <a:rPr lang="pt-BR" dirty="0" err="1"/>
              <a:t>Mamifero</a:t>
            </a:r>
            <a:r>
              <a:rPr lang="pt-BR" dirty="0"/>
              <a:t> elefante = new </a:t>
            </a:r>
            <a:r>
              <a:rPr lang="pt-BR" dirty="0" err="1"/>
              <a:t>Mamifero</a:t>
            </a:r>
            <a:r>
              <a:rPr lang="pt-BR" dirty="0"/>
              <a:t>()</a:t>
            </a:r>
          </a:p>
          <a:p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= new </a:t>
            </a:r>
            <a:r>
              <a:rPr lang="pt-BR" dirty="0" err="1"/>
              <a:t>Random</a:t>
            </a:r>
            <a:r>
              <a:rPr lang="pt-BR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402381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28ABC64-8F4D-4620-A608-224B7DCB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3373"/>
            <a:ext cx="12192000" cy="71074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73C365E-43AF-4421-AF30-85FF764A8483}"/>
              </a:ext>
            </a:extLst>
          </p:cNvPr>
          <p:cNvSpPr txBox="1"/>
          <p:nvPr/>
        </p:nvSpPr>
        <p:spPr>
          <a:xfrm>
            <a:off x="4713402" y="1874075"/>
            <a:ext cx="292881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Função principal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39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00341AC-D2C0-46AF-87A1-6C7BDD60A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909887"/>
            <a:ext cx="10153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2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BF4528E-013C-46B4-9D51-4FCBB5E1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1" y="2055044"/>
            <a:ext cx="11209478" cy="217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2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1E5E9C-655C-4438-94DE-8D439071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7" y="2447593"/>
            <a:ext cx="11076497" cy="202071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26D8604-631F-4E53-981E-8E62447C6D05}"/>
              </a:ext>
            </a:extLst>
          </p:cNvPr>
          <p:cNvSpPr txBox="1"/>
          <p:nvPr/>
        </p:nvSpPr>
        <p:spPr>
          <a:xfrm>
            <a:off x="650449" y="1121790"/>
            <a:ext cx="6538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/>
              <a:t>contCara</a:t>
            </a:r>
            <a:r>
              <a:rPr lang="pt-BR" sz="3600" dirty="0"/>
              <a:t> = distribuição de cara</a:t>
            </a:r>
          </a:p>
          <a:p>
            <a:r>
              <a:rPr lang="pt-BR" sz="3600" dirty="0" err="1"/>
              <a:t>contCoroa</a:t>
            </a:r>
            <a:r>
              <a:rPr lang="pt-BR" sz="3600" dirty="0"/>
              <a:t> = distribuição de coroa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581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17F57-AF37-4B40-8D8B-BCE661B0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80668-4CCB-409E-8535-3ECD19CC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1" y="3024517"/>
            <a:ext cx="10515600" cy="2500509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 </a:t>
            </a:r>
            <a:r>
              <a:rPr lang="pt-BR" b="1" dirty="0" err="1"/>
              <a:t>nome_da_branch</a:t>
            </a:r>
            <a:r>
              <a:rPr lang="pt-BR" b="1" dirty="0"/>
              <a:t> </a:t>
            </a:r>
            <a:r>
              <a:rPr lang="pt-BR" dirty="0"/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345C45-5465-45AA-84F1-E1380E93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"/>
            <a:ext cx="12192000" cy="26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10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1DBB70B-AEAF-4589-95F4-82AE71B6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209800"/>
            <a:ext cx="11249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4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700E93-DC2E-47FC-B71C-D557F0E83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490662"/>
            <a:ext cx="110109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46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CE76EF3-84DF-4BD6-B30D-A159EF64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028700"/>
            <a:ext cx="107537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81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235A899-A70F-4971-BFFD-8F0FA0799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533525"/>
            <a:ext cx="104108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1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2CC3A35-DB7F-44FD-B7BE-DB676531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482"/>
            <a:ext cx="12192000" cy="605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69C64-119E-4812-8EAF-C21CB294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3C8B2-E90B-4D1B-B5C1-DCF8D161A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branch</a:t>
            </a:r>
            <a:r>
              <a:rPr lang="pt-BR" b="1" dirty="0"/>
              <a:t> </a:t>
            </a:r>
            <a:r>
              <a:rPr lang="pt-BR" dirty="0"/>
              <a:t>(ramos)</a:t>
            </a:r>
          </a:p>
          <a:p>
            <a:r>
              <a:rPr lang="pt-BR" b="1" dirty="0" err="1"/>
              <a:t>git</a:t>
            </a:r>
            <a:r>
              <a:rPr lang="pt-BR" b="1" dirty="0"/>
              <a:t> merge </a:t>
            </a:r>
            <a:r>
              <a:rPr lang="pt-BR" dirty="0"/>
              <a:t>(unir os ramos)</a:t>
            </a:r>
          </a:p>
        </p:txBody>
      </p:sp>
    </p:spTree>
    <p:extLst>
      <p:ext uri="{BB962C8B-B14F-4D97-AF65-F5344CB8AC3E}">
        <p14:creationId xmlns:p14="http://schemas.microsoft.com/office/powerpoint/2010/main" val="394707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3A5E2-1A25-4B04-AB47-8A271EC3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simuladores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C8F9B-989E-4047-BAFD-F2F58C48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https://learngitbranching.js.org/?locale=pt_BR</a:t>
            </a:r>
            <a:endParaRPr lang="pt-BR" dirty="0"/>
          </a:p>
          <a:p>
            <a:r>
              <a:rPr lang="pt-BR" dirty="0"/>
              <a:t>https://git-school.github.io/visualizing-git/</a:t>
            </a:r>
          </a:p>
        </p:txBody>
      </p:sp>
    </p:spTree>
    <p:extLst>
      <p:ext uri="{BB962C8B-B14F-4D97-AF65-F5344CB8AC3E}">
        <p14:creationId xmlns:p14="http://schemas.microsoft.com/office/powerpoint/2010/main" val="271137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50D29-F92E-4060-8B74-345F8DBE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OverView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21783-836C-402F-8754-0F1E055F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de Seleção Múltipla </a:t>
            </a:r>
          </a:p>
          <a:p>
            <a:pPr lvl="1"/>
            <a:r>
              <a:rPr lang="pt-BR" dirty="0"/>
              <a:t>Switch</a:t>
            </a:r>
          </a:p>
          <a:p>
            <a:r>
              <a:rPr lang="pt-BR" dirty="0"/>
              <a:t>Estruturas de Repetição</a:t>
            </a:r>
          </a:p>
          <a:p>
            <a:pPr lvl="1"/>
            <a:r>
              <a:rPr lang="pt-BR" dirty="0"/>
              <a:t>Do </a:t>
            </a:r>
          </a:p>
          <a:p>
            <a:pPr lvl="1"/>
            <a:r>
              <a:rPr lang="pt-BR" dirty="0" err="1"/>
              <a:t>While</a:t>
            </a:r>
            <a:endParaRPr lang="pt-BR" dirty="0"/>
          </a:p>
          <a:p>
            <a:r>
              <a:rPr lang="pt-BR" dirty="0"/>
              <a:t>Outras</a:t>
            </a:r>
          </a:p>
          <a:p>
            <a:pPr lvl="1"/>
            <a:r>
              <a:rPr lang="pt-BR" dirty="0" err="1"/>
              <a:t>While</a:t>
            </a:r>
            <a:endParaRPr lang="pt-BR" dirty="0"/>
          </a:p>
          <a:p>
            <a:pPr lvl="1"/>
            <a:r>
              <a:rPr lang="pt-BR" dirty="0"/>
              <a:t>For</a:t>
            </a:r>
          </a:p>
          <a:p>
            <a:r>
              <a:rPr lang="pt-BR" b="1" dirty="0"/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32350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924EF5-4132-47C7-8377-56625311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981325"/>
            <a:ext cx="11763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5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C8415D-40C2-4CF5-B30A-48F8168EB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6004"/>
            <a:ext cx="3936791" cy="383199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81FCB65-85D2-4B16-89E3-A2E42E6ADEF6}"/>
              </a:ext>
            </a:extLst>
          </p:cNvPr>
          <p:cNvSpPr txBox="1"/>
          <p:nvPr/>
        </p:nvSpPr>
        <p:spPr>
          <a:xfrm>
            <a:off x="4393019" y="2727909"/>
            <a:ext cx="90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B72930-6047-40EB-9BBB-3B2C9E143458}"/>
              </a:ext>
            </a:extLst>
          </p:cNvPr>
          <p:cNvSpPr txBox="1"/>
          <p:nvPr/>
        </p:nvSpPr>
        <p:spPr>
          <a:xfrm>
            <a:off x="7037779" y="2727909"/>
            <a:ext cx="90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12DF49-75BB-40A4-ABAC-97C4420324F2}"/>
              </a:ext>
            </a:extLst>
          </p:cNvPr>
          <p:cNvSpPr txBox="1"/>
          <p:nvPr/>
        </p:nvSpPr>
        <p:spPr>
          <a:xfrm>
            <a:off x="10303954" y="2689666"/>
            <a:ext cx="90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2B27FC-8346-4685-9157-6C9EEC2EA960}"/>
              </a:ext>
            </a:extLst>
          </p:cNvPr>
          <p:cNvSpPr txBox="1"/>
          <p:nvPr/>
        </p:nvSpPr>
        <p:spPr>
          <a:xfrm>
            <a:off x="4053525" y="4062952"/>
            <a:ext cx="67035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1 variável dimensional</a:t>
            </a:r>
          </a:p>
          <a:p>
            <a:r>
              <a:rPr lang="pt-BR" sz="3200" dirty="0"/>
              <a:t>Vetor, Matriz Unidimensional ou </a:t>
            </a:r>
            <a:r>
              <a:rPr lang="pt-BR" sz="3200" dirty="0" err="1"/>
              <a:t>Arrays</a:t>
            </a:r>
            <a:endParaRPr lang="pt-BR" sz="32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E51001A-5BC5-4595-A2F2-FF1DF926F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951" y="-82639"/>
            <a:ext cx="2795048" cy="27950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35F8164-FE02-476F-B37C-2E6AA4EC6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52" y="-98139"/>
            <a:ext cx="2795048" cy="279504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D683D40-04E5-4BD0-883C-2CAFEA4DA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69" y="-168323"/>
            <a:ext cx="2795048" cy="27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9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A689A10-BA2F-4BD8-B683-1A1F4930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4" y="1874559"/>
            <a:ext cx="4829175" cy="34671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77D8AB1-74D5-41B3-A8C2-37211A9EEE89}"/>
              </a:ext>
            </a:extLst>
          </p:cNvPr>
          <p:cNvSpPr txBox="1"/>
          <p:nvPr/>
        </p:nvSpPr>
        <p:spPr>
          <a:xfrm flipH="1">
            <a:off x="865851" y="1162398"/>
            <a:ext cx="3922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bidimensional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29EAD6-7912-49DF-A46F-7BD9FCB8D24E}"/>
              </a:ext>
            </a:extLst>
          </p:cNvPr>
          <p:cNvSpPr txBox="1"/>
          <p:nvPr/>
        </p:nvSpPr>
        <p:spPr>
          <a:xfrm flipH="1">
            <a:off x="7403185" y="1162398"/>
            <a:ext cx="3922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unidimensional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3A84CE-BDB1-4B18-AA5B-FA4B8A8A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19" y="2012966"/>
            <a:ext cx="5795079" cy="216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23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182</Words>
  <Application>Microsoft Office PowerPoint</Application>
  <PresentationFormat>Widescreen</PresentationFormat>
  <Paragraphs>60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Aula 4 - Java</vt:lpstr>
      <vt:lpstr>Apresentação do PowerPoint</vt:lpstr>
      <vt:lpstr>Apresentação do PowerPoint</vt:lpstr>
      <vt:lpstr>Git </vt:lpstr>
      <vt:lpstr>simuladores</vt:lpstr>
      <vt:lpstr>OverView</vt:lpstr>
      <vt:lpstr>Apresentação do PowerPoint</vt:lpstr>
      <vt:lpstr>Apresentação do PowerPoint</vt:lpstr>
      <vt:lpstr>Apresentação do PowerPoint</vt:lpstr>
      <vt:lpstr>Matriz unidimensional (vetor)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4 - Java</dc:title>
  <dc:creator>PROFESSOR SENAI</dc:creator>
  <cp:lastModifiedBy>PROFESSOR SENAI</cp:lastModifiedBy>
  <cp:revision>8</cp:revision>
  <dcterms:created xsi:type="dcterms:W3CDTF">2025-05-06T11:42:39Z</dcterms:created>
  <dcterms:modified xsi:type="dcterms:W3CDTF">2025-05-06T14:36:46Z</dcterms:modified>
</cp:coreProperties>
</file>