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AC2B-CEA7-4AFC-A667-C2F29C1D5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37AF7F-0FA7-407D-A8B4-520C3FE07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5D7622-B906-4583-9377-FC65C18D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6D42A8-39E5-443D-8149-CAE13A82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B6ACF-47DD-4F6F-BE13-DA185CE3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9FF43-6C42-46A6-8466-B4A0E0F6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B4A317-4349-4633-9FD2-DAF8ABF5D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2FF1F-C494-4AA9-A11B-D82E35C8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852B7-7013-4456-9512-BFB62905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35FFB2-94EA-46F3-9D87-75E4DE37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0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589AC4-FEBC-4227-9CE5-54D9010A5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FE1878-AEED-4A58-AF7F-F4D901DCB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1D24D-AC2E-40F0-8B1A-921E25CA0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59287B-D210-4E8A-870B-623A812F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B699C3-2B63-4BAD-82AA-3D92F07AF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995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067E4-EFB6-4A78-B6BB-D0F1000D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CCE660-3FE8-4271-827F-C328E5AF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4DC6B0-F961-4576-8C2F-81F0C83C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127182-2A9A-4803-B69F-FEAB4887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41C82D-2981-4D2F-8CB6-11E3C670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36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37611-3992-4224-B557-1A553AF6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B3100-8AE8-4AE9-BD36-8C0CBDE4C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2A6DF8-5EF2-41B0-A8C8-E893290F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892BE-9F04-4691-8E62-A1B87364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435180-EED5-46B1-BB4B-A6FF648C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02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D593A-4AE8-42BA-BF88-1EFC9C3C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DE5544-067D-45B4-A5A2-B6ED3C18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C0AAC63-A0D9-432D-B681-3604BA25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D2A525-FDAE-471F-BCB4-ACC2569F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69C8C0-A0FC-4A2F-94E0-B1C8C0FB0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73C3AE-0F79-4732-9423-5A8E287D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012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B6C57-B556-4969-95D6-E8237770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E7E0B-05D2-42D1-AB9B-5396750D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726557-3EC5-4ACA-9935-6BACB0E5D9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722F97-62F0-4143-A895-281E864EA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9F21B2-9393-4FE1-8EAB-1DAC6CB36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E7C905-72B2-4CAD-9269-E531B7A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1A1AA9-0BBC-427E-A87D-F0E205A8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0028984-3FC3-48D9-A855-AD87831D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988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F87B2-85A9-40C5-A91E-3039D4F7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5A7BDA-E91B-4D85-AB13-14BB6B2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39F201-781D-4359-8364-780F0D7C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EE4C86-52BC-48DB-BC54-FE2338956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890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63C297-EE47-4102-B4B7-9F9F1737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558E9D-777F-435C-834D-B6602B98B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19C0B56-4653-41F8-8C44-173D00AB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1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CB49-AD7D-43F0-8B00-825FA0A6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4F1A05-B05A-440C-8728-5AEA1FBAF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176491-E927-4AC3-9B63-4988B984F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28F0DE1-9A65-40F5-BBFF-AAF3FA94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091DD9-2E69-47E7-8C60-710EECA8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7E5E07-79F4-41D0-99E9-6D13DED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389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E7064-336F-4C89-8D9F-48A46700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7F1B56C-FE48-4609-9352-6070EA914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2B6AAF5-A83B-4ED8-9814-3EAE247D3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4D51E2-F899-4B09-B6B3-996F0671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63E9C3-B4C8-4FCB-93B6-6FF1860B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780E55-CF16-43C9-B330-746DD266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79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23AD96-F740-4554-B7DC-620F81A3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0780BE-F7F7-4E9D-84C4-DCA37DA9D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6DA1B-14CA-45C3-8F5B-8DC75059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90678-66A5-4293-9460-3911A3EC11FE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E21DF-09C4-432D-A5E3-94DC633F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39A107-5D8C-435C-A4E2-AC11900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7009-76AB-4A48-8DA4-E358241EE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57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anva.com/pt_br/gerador-imagem-ia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64D1A-7588-4816-BE2B-CEAF962A8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</a:t>
            </a:r>
            <a:r>
              <a:rPr lang="pt-BR" dirty="0" err="1"/>
              <a:t>Prompt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2111EF-CB85-4D0D-A787-248CE60BC1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Foco em Ferramentas e Produtividade</a:t>
            </a:r>
          </a:p>
        </p:txBody>
      </p:sp>
    </p:spTree>
    <p:extLst>
      <p:ext uri="{BB962C8B-B14F-4D97-AF65-F5344CB8AC3E}">
        <p14:creationId xmlns:p14="http://schemas.microsoft.com/office/powerpoint/2010/main" val="3932858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76EADF-6807-49EE-9714-3E9A0867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728662"/>
            <a:ext cx="11353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4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8619E-0963-4093-97D4-21C1C93E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8E0B7-00B8-40C2-AC08-CD6F616B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Gerada no </a:t>
            </a:r>
            <a:r>
              <a:rPr lang="pt-BR" b="1" dirty="0" err="1"/>
              <a:t>ChatGPT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5F3791-4E47-428D-802E-C3D56013C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6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AE59B-178A-4A2C-8716-632774C5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Preparando minha foto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79A2C31-E251-400F-9E4A-81DFF7BF9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30" y="83910"/>
            <a:ext cx="4922724" cy="6563633"/>
          </a:xfrm>
        </p:spPr>
      </p:pic>
    </p:spTree>
    <p:extLst>
      <p:ext uri="{BB962C8B-B14F-4D97-AF65-F5344CB8AC3E}">
        <p14:creationId xmlns:p14="http://schemas.microsoft.com/office/powerpoint/2010/main" val="30885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DAF14-34F6-4407-833F-1AD910EE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Remover o fundo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844019-C8F5-44FA-8540-81348CBDC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Remover.bg</a:t>
            </a:r>
            <a:r>
              <a:rPr lang="pt-BR" dirty="0"/>
              <a:t> (foco em fundo)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E52DB-2578-4DE6-B7DD-CE1E40A95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457" y="254680"/>
            <a:ext cx="59436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ço Reservado para Conteúdo 8">
            <a:extLst>
              <a:ext uri="{FF2B5EF4-FFF2-40B4-BE49-F238E27FC236}">
                <a16:creationId xmlns:a16="http://schemas.microsoft.com/office/drawing/2014/main" id="{0AB0656A-6826-44C2-AFE6-64CA8EECE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2" y="147183"/>
            <a:ext cx="4922724" cy="656363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E77ABD2-4ADD-4260-8515-71F88E813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954" y="147183"/>
            <a:ext cx="4925568" cy="65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6CAAC01-CC6E-4FCE-B93A-7960DFF25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766" y="1973943"/>
            <a:ext cx="8500468" cy="24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6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hlinkClick r:id="rId2"/>
            <a:extLst>
              <a:ext uri="{FF2B5EF4-FFF2-40B4-BE49-F238E27FC236}">
                <a16:creationId xmlns:a16="http://schemas.microsoft.com/office/drawing/2014/main" id="{C180D5FE-17FE-4D45-9A95-646629BAC3BA}"/>
              </a:ext>
            </a:extLst>
          </p:cNvPr>
          <p:cNvSpPr/>
          <p:nvPr/>
        </p:nvSpPr>
        <p:spPr>
          <a:xfrm>
            <a:off x="3704504" y="863991"/>
            <a:ext cx="5015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https://www.canva.com/pt_br/gerador-imagem-ia/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1CD5B3-E0A8-440F-8B3E-E3941E03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162" y="1470251"/>
            <a:ext cx="730567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93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D1CC636-4949-4A56-966F-A442A2A2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951593"/>
            <a:ext cx="3248025" cy="42291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CB1AABE-C171-4465-B158-25A830614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46743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6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A49109A-0DF8-420E-A39C-88FA60263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686" y="438394"/>
            <a:ext cx="6618514" cy="587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08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40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Engenharia de Prompt </vt:lpstr>
      <vt:lpstr>Prova</vt:lpstr>
      <vt:lpstr>Preparando minha foto</vt:lpstr>
      <vt:lpstr>Remover o fundo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Prompt</dc:title>
  <dc:creator>PROFESSOR SENAI</dc:creator>
  <cp:lastModifiedBy>PROFESSOR SENAI</cp:lastModifiedBy>
  <cp:revision>6</cp:revision>
  <dcterms:created xsi:type="dcterms:W3CDTF">2025-05-09T13:58:45Z</dcterms:created>
  <dcterms:modified xsi:type="dcterms:W3CDTF">2025-05-09T14:59:26Z</dcterms:modified>
</cp:coreProperties>
</file>