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65813-7351-CB6A-99F7-7E1F7807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0808DE-EB3C-53FF-24A4-6801E66A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90B84-2385-388B-AB9E-EBB13003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7CF94-CC30-6C95-A16B-0A958356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D6237-F07E-2345-0BA5-D3920CA9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30728-2B93-6422-6A70-61E404B0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330B7E-91AB-D763-53A6-60CB77AF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CA51F-5481-ED8F-883E-6C0D12E7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ECA7F-0299-DE1C-7EAE-FFA63E73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C2A71-E519-5D7D-2C01-78985605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4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F86F1B-43F2-6FF8-CA45-F0CB2BD52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96D556-30BA-310E-F516-156CE0360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FC308-8A28-AC51-6244-4689AB8F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EEFC1B-3A7C-615C-230E-C2D42902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5171A-D878-74C0-3A18-D504DE4E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4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7EC91-5B7D-093B-30BE-A7812B17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6D5CD2-CF97-2548-95DD-5F3CA3B6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AEDC1-366D-0946-FAD2-0EED596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09DAC-83F3-2BDE-ECAD-6D3CD081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E77EAD-27F5-B738-8838-F34F1102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09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0C739-C978-E52F-986D-4A40F763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4E274-DF82-3CBD-BEA8-210DA685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7A8BA6-7C63-6A8F-7DD1-4C9050DD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86163-8FDC-BF4A-341A-8385B769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21508A-FDEE-DE1F-CBA1-0E0602FF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34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7D7EC-068C-CD9D-5E3F-7056F09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5EEB4-5D28-9A54-5954-6372D692C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0BD76-D2DB-E23D-BB27-2D94ECDF3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64E6A9-331F-762F-2BA0-D7B76EAF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3B0004-FF74-F41A-0243-F0C148C5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1A7A10-93C1-4A25-9125-EE477AF7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06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9EC61-395C-E6CB-2616-89F25F9C9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B4EAA6-EEC4-6915-53D8-D5FCA527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F7A348-C59C-291A-0D1B-4E970F25E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DF5400-6CDF-4F6D-43CB-07B07B62D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9FDC7C-283D-0780-92DD-79FEED56A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537A7F-3365-4673-0690-4642FABE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40CEBE-90A7-1027-16FA-CEB0A37A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472C75-A2D9-9DAC-0422-DD939131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0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28407-8F55-0293-33C2-22D1DF9C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1ABEF8-F92C-2F7E-640B-FB5CADA3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B8A3D8-C561-EC8E-66F0-863BC9E6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E25D2B-B9C0-32E0-6864-2EDE73EA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9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B96348-1CDB-166E-EE0F-35CF7D74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7A87F2-2B7E-6C0E-9932-8DAB0D10B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201D14-4AF5-CDAC-BDCB-22888D1D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875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F02BD-C24D-FA53-F1CD-82DE22D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A21A2C-B194-417D-5033-091C73765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D708CF-0BC1-D09D-4048-4F33AAC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9392C6-D4D2-D537-A9B7-FA686FF5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B91612-AA4A-0D07-B8E1-58B207F6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9E3F47-5A69-F068-9C7C-6CF02B41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0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86221-8B8C-7FC1-C93B-32048465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3F18F9-C1C7-F06D-2B20-EB42BAA8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75A4E5-C108-D05B-69E9-33EBFE65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9959C3-DAD8-71B1-4D00-FA44FCB6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F94D51-03E2-6D51-F706-77543EFE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1CACE-569A-CCD9-4F1A-97F070FC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01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0EBD55-15A2-6836-8A9E-F7004C22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A1B9E8-A145-710D-8848-BF6AE7AB6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B0F5E4-85FB-3827-085D-FEBC53E46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FADD8-9CB8-4BAA-A043-BD3CF5863935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7D5F7B-0501-B0A6-23EC-F65E34E29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8DCDEC-DA47-1581-5747-2A3BC03F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D37B2-51CA-4F93-8B40-905B1BB720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60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CEC56-2ADC-DC40-CAF6-AC0815732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2FD11-356E-444E-2396-A827F96AE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74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33480-635D-41E7-6FCB-C7EC3D5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Pronto! Meu </a:t>
            </a:r>
            <a:r>
              <a:rPr lang="pt-BR" dirty="0" err="1"/>
              <a:t>dataset</a:t>
            </a:r>
            <a:r>
              <a:rPr lang="pt-BR" dirty="0"/>
              <a:t> tá na nuvem!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C88DDD-72E4-DD21-9141-5F609B92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C9C760-DBDC-7D85-E056-F2298080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32627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109BF-48CB-F5F4-80E6-7752AA1B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voltar pra terra..</a:t>
            </a:r>
            <a:r>
              <a:rPr lang="pt-BR" dirty="0" err="1"/>
              <a:t>kkk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229F64-D1CB-C658-83C2-08F2B4F40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2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1BB29-2463-61F5-72E8-B3547EC6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38FB1-E04E-CED1-AE42-48FDD918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223C8C-C3CE-A3F8-4AC8-1D85D339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33538"/>
            <a:ext cx="10697142" cy="261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FED523-B00D-96D8-FC16-B57EE99C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" y="1352550"/>
            <a:ext cx="12012991" cy="39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2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16921A-C3AD-00B0-E55A-78BE11473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5615"/>
            <a:ext cx="12192000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10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85386E6-775E-95A3-6E2B-E8F1292BF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2362051"/>
            <a:ext cx="726858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9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024A794-22CE-2B9B-2350-7DFC9BF6C149}"/>
              </a:ext>
            </a:extLst>
          </p:cNvPr>
          <p:cNvSpPr txBox="1"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por gentileza crie um site em </a:t>
            </a:r>
            <a:r>
              <a:rPr lang="pt-BR" dirty="0" err="1"/>
              <a:t>html</a:t>
            </a:r>
            <a:r>
              <a:rPr lang="pt-BR" dirty="0"/>
              <a:t> com design ultra moderno com </a:t>
            </a:r>
            <a:r>
              <a:rPr lang="pt-BR" dirty="0" err="1"/>
              <a:t>principios</a:t>
            </a:r>
            <a:r>
              <a:rPr lang="pt-BR" dirty="0"/>
              <a:t> de </a:t>
            </a:r>
            <a:r>
              <a:rPr lang="pt-BR" dirty="0" err="1"/>
              <a:t>desing</a:t>
            </a:r>
            <a:r>
              <a:rPr lang="pt-BR" dirty="0"/>
              <a:t> </a:t>
            </a:r>
            <a:r>
              <a:rPr lang="pt-BR" dirty="0" err="1"/>
              <a:t>thinking</a:t>
            </a:r>
            <a:r>
              <a:rPr lang="pt-BR" dirty="0"/>
              <a:t> , </a:t>
            </a:r>
            <a:r>
              <a:rPr lang="pt-BR" dirty="0" err="1"/>
              <a:t>ux</a:t>
            </a:r>
            <a:r>
              <a:rPr lang="pt-BR" dirty="0"/>
              <a:t> Design e Design UI. Segue o contexto do site. Coloque </a:t>
            </a:r>
            <a:r>
              <a:rPr lang="pt-BR" dirty="0" err="1"/>
              <a:t>html</a:t>
            </a:r>
            <a:r>
              <a:rPr lang="pt-BR" dirty="0"/>
              <a:t> , </a:t>
            </a:r>
            <a:r>
              <a:rPr lang="pt-BR" dirty="0" err="1"/>
              <a:t>bootstrap</a:t>
            </a:r>
            <a:r>
              <a:rPr lang="pt-BR" dirty="0"/>
              <a:t>, </a:t>
            </a:r>
            <a:r>
              <a:rPr lang="pt-BR" dirty="0" err="1"/>
              <a:t>jquery</a:t>
            </a:r>
            <a:r>
              <a:rPr lang="pt-BR" dirty="0"/>
              <a:t>, </a:t>
            </a:r>
            <a:r>
              <a:rPr lang="pt-BR" dirty="0" err="1"/>
              <a:t>jquery</a:t>
            </a:r>
            <a:r>
              <a:rPr lang="pt-BR" dirty="0"/>
              <a:t> UI, </a:t>
            </a:r>
            <a:r>
              <a:rPr lang="pt-BR" dirty="0" err="1"/>
              <a:t>JavaScript</a:t>
            </a:r>
            <a:r>
              <a:rPr lang="pt-BR" dirty="0"/>
              <a:t>, HTML 5, CSS 3 , Canvas com animações. O site deve estar em formato de um game pixel </a:t>
            </a:r>
            <a:r>
              <a:rPr lang="pt-BR" dirty="0" err="1"/>
              <a:t>art</a:t>
            </a:r>
            <a:r>
              <a:rPr lang="pt-BR" dirty="0"/>
              <a:t> 2D pois se trata de um site de eventos de jogos. Coloque o </a:t>
            </a:r>
            <a:r>
              <a:rPr lang="pt-BR" dirty="0" err="1"/>
              <a:t>css</a:t>
            </a:r>
            <a:r>
              <a:rPr lang="pt-BR" dirty="0"/>
              <a:t> , </a:t>
            </a:r>
            <a:r>
              <a:rPr lang="pt-BR" dirty="0" err="1"/>
              <a:t>javascript</a:t>
            </a:r>
            <a:r>
              <a:rPr lang="pt-BR" dirty="0"/>
              <a:t> e tecnologias na mesma página. Sendo um </a:t>
            </a:r>
            <a:r>
              <a:rPr lang="pt-BR" dirty="0" err="1"/>
              <a:t>landpage</a:t>
            </a:r>
            <a:r>
              <a:rPr lang="pt-BR" dirty="0"/>
              <a:t> estilo captura de lead. </a:t>
            </a:r>
          </a:p>
        </p:txBody>
      </p:sp>
    </p:spTree>
    <p:extLst>
      <p:ext uri="{BB962C8B-B14F-4D97-AF65-F5344CB8AC3E}">
        <p14:creationId xmlns:p14="http://schemas.microsoft.com/office/powerpoint/2010/main" val="1649198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5C46AF-93FC-D8EF-69DB-C4BB217E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12" y="132815"/>
            <a:ext cx="8277375" cy="65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5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D6329-A73B-9E67-229F-DE735BBB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Voltando ao </a:t>
            </a:r>
            <a:r>
              <a:rPr lang="pt-BR" b="1" dirty="0">
                <a:highlight>
                  <a:srgbClr val="FFFF00"/>
                </a:highlight>
              </a:rPr>
              <a:t>notebook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338F40-90DA-894E-B1A8-86FE7AC55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5436551"/>
            <a:ext cx="10515600" cy="782003"/>
          </a:xfrm>
        </p:spPr>
        <p:txBody>
          <a:bodyPr/>
          <a:lstStyle/>
          <a:p>
            <a:r>
              <a:rPr lang="pt-BR" dirty="0"/>
              <a:t>Nas cinco primeiras linhas tiveram o mesmo comportamento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2ED087-8E02-D5ED-BE00-3531D465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311"/>
            <a:ext cx="6725243" cy="383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5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5E638-5636-C418-336B-85E0E1DD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81E95-F298-26C8-E7C3-C1F6DE82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objetivo é </a:t>
            </a:r>
            <a:r>
              <a:rPr lang="pt-BR" dirty="0">
                <a:highlight>
                  <a:srgbClr val="FFFF00"/>
                </a:highlight>
              </a:rPr>
              <a:t>treinar</a:t>
            </a:r>
            <a:r>
              <a:rPr lang="pt-BR" dirty="0"/>
              <a:t> para tentar adivinhar </a:t>
            </a:r>
            <a:r>
              <a:rPr lang="pt-BR" b="1" dirty="0">
                <a:highlight>
                  <a:srgbClr val="C0C0C0"/>
                </a:highlight>
              </a:rPr>
              <a:t>se a pessoa vai ou não comprar</a:t>
            </a:r>
            <a:r>
              <a:rPr lang="pt-BR" dirty="0"/>
              <a:t>, pois, se a pessoa não for comprar, gostaríamos que aparecesse no canto da página uma mensagem, como:</a:t>
            </a:r>
          </a:p>
          <a:p>
            <a:r>
              <a:rPr lang="pt-BR" dirty="0"/>
              <a:t> "</a:t>
            </a:r>
            <a:r>
              <a:rPr lang="pt-BR" b="1" dirty="0">
                <a:highlight>
                  <a:srgbClr val="C0C0C0"/>
                </a:highlight>
              </a:rPr>
              <a:t>Olá! </a:t>
            </a:r>
            <a:r>
              <a:rPr lang="pt-BR" dirty="0"/>
              <a:t>Gostaria de conversar conosco para entender se faz sentido você comprar o ingresso para o nosso evento?". </a:t>
            </a:r>
          </a:p>
        </p:txBody>
      </p:sp>
    </p:spTree>
    <p:extLst>
      <p:ext uri="{BB962C8B-B14F-4D97-AF65-F5344CB8AC3E}">
        <p14:creationId xmlns:p14="http://schemas.microsoft.com/office/powerpoint/2010/main" val="21932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A4F69-996E-5358-F3E6-3F3DF725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Quero guardar meus </a:t>
            </a:r>
            <a:r>
              <a:rPr lang="pt-BR" dirty="0" err="1"/>
              <a:t>datasets</a:t>
            </a:r>
            <a:r>
              <a:rPr lang="pt-BR" dirty="0"/>
              <a:t> no github é possível?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6F682-BAE7-B57E-6BC5-02DDFA293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</a:t>
            </a:r>
          </a:p>
          <a:p>
            <a:r>
              <a:rPr lang="pt-BR" dirty="0"/>
              <a:t>E como?</a:t>
            </a:r>
          </a:p>
        </p:txBody>
      </p:sp>
    </p:spTree>
    <p:extLst>
      <p:ext uri="{BB962C8B-B14F-4D97-AF65-F5344CB8AC3E}">
        <p14:creationId xmlns:p14="http://schemas.microsoft.com/office/powerpoint/2010/main" val="885461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9EA894C-E4A7-7087-576F-93AD19AD34C1}"/>
              </a:ext>
            </a:extLst>
          </p:cNvPr>
          <p:cNvSpPr txBox="1"/>
          <p:nvPr/>
        </p:nvSpPr>
        <p:spPr>
          <a:xfrm>
            <a:off x="3047238" y="2690336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ideia é mostrar esse anúncio somente se acharmos que a pessoa </a:t>
            </a:r>
            <a:r>
              <a:rPr lang="pt-BR" b="1" dirty="0"/>
              <a:t>não vai comprar</a:t>
            </a:r>
            <a:r>
              <a:rPr lang="pt-BR" dirty="0"/>
              <a:t>. Se ela vai comprar e exibimos um anúncio desse tipo na tela, podemos, inclusive, atrapalhar a navegação da pessoa. Portanto, é importante </a:t>
            </a:r>
            <a:r>
              <a:rPr lang="pt-BR" b="1" dirty="0"/>
              <a:t>estimar se a pessoa vai comprar ou não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195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C0731F-C79D-CC48-CF4C-92AAAF2D2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45" y="724389"/>
            <a:ext cx="10399309" cy="54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8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F26B-CDDE-CDE3-5026-4D94B7E1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5871A-BE4C-6B85-C51D-9176BD09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58A3E5-AF74-687B-77AA-3FEC7C994731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ideia é mostrar esse anúncio somente se acharmos que a pessoa </a:t>
            </a:r>
            <a:r>
              <a:rPr lang="pt-BR" b="1" dirty="0"/>
              <a:t>não vai comprar</a:t>
            </a:r>
            <a:r>
              <a:rPr lang="pt-BR" dirty="0"/>
              <a:t>. Se ela vai comprar e exibimos um anúncio desse tipo na tela, podemos, inclusive, atrapalhar a navegação da pessoa. Portanto, é importante </a:t>
            </a:r>
            <a:r>
              <a:rPr lang="pt-BR" b="1" dirty="0"/>
              <a:t>estimar se a pessoa vai comprar ou não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54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EF7E1-22F0-CC2F-0A29-394C09F9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7350"/>
            <a:ext cx="10515600" cy="1325563"/>
          </a:xfrm>
        </p:spPr>
        <p:txBody>
          <a:bodyPr/>
          <a:lstStyle/>
          <a:p>
            <a:r>
              <a:rPr lang="pt-BR" dirty="0"/>
              <a:t>Vamos salvar um arquivo chamado tracking.csv</a:t>
            </a:r>
          </a:p>
        </p:txBody>
      </p:sp>
    </p:spTree>
    <p:extLst>
      <p:ext uri="{BB962C8B-B14F-4D97-AF65-F5344CB8AC3E}">
        <p14:creationId xmlns:p14="http://schemas.microsoft.com/office/powerpoint/2010/main" val="176000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4A7FD1-BB14-B2EC-8948-DDD04F810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9" y="1552575"/>
            <a:ext cx="10947886" cy="36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F3553D-42FC-9AA1-FB49-37F4A53E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775917"/>
            <a:ext cx="11936491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578A376-F5E2-1E96-62BF-4C16B65C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873"/>
            <a:ext cx="12192000" cy="42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98CE57-83E8-EF45-5D79-B0D42C19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55806"/>
            <a:ext cx="11506200" cy="634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90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24E215-8659-C6F8-B525-41DBC0C4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833340"/>
            <a:ext cx="9202434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6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427A6F-5EE4-2D11-AB80-34A7BDC6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721"/>
            <a:ext cx="12192000" cy="46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6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305</Words>
  <Application>Microsoft Office PowerPoint</Application>
  <PresentationFormat>Widescreen</PresentationFormat>
  <Paragraphs>15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do Office</vt:lpstr>
      <vt:lpstr>DataSets</vt:lpstr>
      <vt:lpstr>Quero guardar meus datasets no github é possível?</vt:lpstr>
      <vt:lpstr>Vamos salvar um arquivo chamado tracking.csv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Pronto! Meu dataset tá na nuvem!</vt:lpstr>
      <vt:lpstr>Agora vamos voltar pra terra..kkk</vt:lpstr>
      <vt:lpstr>Modelo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Voltando ao notebook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Renan Fagner Pereira Martins</dc:creator>
  <cp:lastModifiedBy>Renan Fagner Pereira Martins</cp:lastModifiedBy>
  <cp:revision>1</cp:revision>
  <dcterms:created xsi:type="dcterms:W3CDTF">2025-09-03T20:05:19Z</dcterms:created>
  <dcterms:modified xsi:type="dcterms:W3CDTF">2025-09-03T21:33:51Z</dcterms:modified>
</cp:coreProperties>
</file>