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B5333-E7EE-4EF2-9BA0-3069F8282C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BB7005-CAC9-4520-9C26-312EF79150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16F377-40FF-41D9-BA8C-68F11B7DA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87988A-A916-4248-9027-124C2300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C36722-0B46-4DD5-8AA5-A8CEA958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63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8C4CA-E5FE-45CD-88A5-5546D7CF0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022FB4-D31F-40F5-87D2-522F40303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29BA7A8-1280-4D29-B6F4-D9FFDAFA4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9B1265-2957-42D5-BD93-1FEA7ADF4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6D9D97-34A0-495E-8D99-7854CA94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2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97853B-DDB1-41D1-885C-19FA248E5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F988F9-5199-4665-9B5C-06405299B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983E2A-003A-4C51-9AA8-8D3B0A3F0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249839-FA96-4C31-B0F2-A6A99B017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CFF4C4-C7C9-4456-8748-8959B617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8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695F1-EEC8-4F34-A616-A38E8B55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8A5147-55CA-426E-84C6-2ECF112B2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DB9F6B-F351-48D7-81B3-C380082C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BA6B37-349C-4ADA-B2EB-BE39C38C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BB18E6-6E2E-49D3-8583-BDAE8A6F4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99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987B9-D761-4529-AE74-764BAC086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486A61-D019-456E-B4FA-ADB82AB8C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10CD877-05FC-46E7-86AE-41AA38FA0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AD9E60-27D2-49B9-A9A1-C2C636CF2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D6F6D9-D015-4044-B2F7-645CBC78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40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2387D-7F34-4FC6-A35C-55BC4072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60EE21-EF6A-472E-BED1-D3D6372135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E3F229-B832-4770-8C29-11890BBDD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0C8D64-FE6C-42AF-A26B-C9966EDCF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EC6F1B-E1CB-4B8F-9B70-92185695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3975EE-80F4-492F-8539-9BBCBD68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19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A3306-8B3D-4EA2-9828-8ACFEA931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DC828DB-9FCE-4BAD-AA38-6FBD7E7C5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C584A25-1666-4C10-9BB2-08D19DD28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1D3C88-C6F7-4AC8-9375-5206AA525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B5B73F-B8D4-47F6-966A-F34EBE11E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38DAFC-4154-4097-9E8C-FFAA9F29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8FF14BF-617E-4B4C-9795-3B0921E7B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F3B3C2B-1D14-42B5-835A-E53D1BCD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03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5CE3C-7C18-4E59-9CAF-631FFE847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418E10-49C8-4CB5-AFAC-CAA5134CE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B653B6-704D-494C-AF96-3CB233555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AF8E73B-2C2F-4855-85D0-013B420CA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550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8997874-5628-4A4E-B6C1-468C1A7A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1129023-03C9-47D1-9A4E-50106D1F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FAE0773-E977-462E-BD1F-230052A3E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1470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8AB4B7-598E-4405-B046-F5E4D77A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552253-6C0E-48DA-8D4C-67672CA5A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89AE1F1-9C1E-49C5-AF7D-D79F950EFE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98B1A5-A7B2-4E3F-A673-936C0DEDC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73926E-A308-4257-8D59-36B32FAC0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18ADB5-DA33-45B3-A9BD-8DA111A0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72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E00028-D456-4A35-8486-6090E3FBA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E094E71-10E6-4254-AF2A-0ACFBD8CD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5AD0BD5-8860-42B8-83D9-5D2094148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785EB81-3ED7-4532-867C-07334269B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381285-4B4C-4031-A10F-445AB4D73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78B1BA9-411A-4C17-A185-D7A39413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56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7264A33-3E56-46E8-9D1C-F188879F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520B2B-B1AB-46C1-9726-B4EA4468A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14554F-5558-4BEE-A78B-2C394B0AD4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2C62C-6AF0-414F-83FB-95C3F6FCFB17}" type="datetimeFigureOut">
              <a:rPr lang="pt-BR" smtClean="0"/>
              <a:t>23/04/2025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643FA0-D312-46CE-8E53-50AF85CE71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C4CEEC-DE28-4364-820C-54EF28910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9F65F-E0B3-4FAC-A37A-0FBBF8E30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7056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A70612-3104-4342-832B-0614633339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ADMIN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ADCF1DA-0511-41F4-9D42-7199804F19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9578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5988C-ED80-4A3B-AECE-22358344E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</a:t>
            </a:r>
            <a:r>
              <a:rPr lang="en-US" dirty="0" err="1"/>
              <a:t>usuario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FB891A-59BF-44D7-95A3-9155183D9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4ECA8AE-F942-4C03-B073-9B734B829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456" y="1524000"/>
            <a:ext cx="10121362" cy="350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39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DC39D-939F-47C7-B36D-FC522D69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E9B27B-C53A-417B-9935-8D45D3B1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8C26BD-E05E-42FB-B32A-F8A44634D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199" y="2584449"/>
            <a:ext cx="7769979" cy="169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15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68EB747-744F-45ED-8297-467D62586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58" y="2269068"/>
            <a:ext cx="11146060" cy="235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02CED70-9F45-42FA-A4F4-29DDF9745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5" y="1971675"/>
            <a:ext cx="965835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276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6D9BEA7B-7C6F-434E-8FE5-022B1CD1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528887"/>
            <a:ext cx="8191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5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511EC92D-B841-476E-B3BD-8147AB6D3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6753"/>
            <a:ext cx="12192000" cy="368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221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</Words>
  <Application>Microsoft Office PowerPoint</Application>
  <PresentationFormat>Widescreen</PresentationFormat>
  <Paragraphs>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ADMIN</vt:lpstr>
      <vt:lpstr>Super usuario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</dc:title>
  <dc:creator>Romulo Cesar Silvestre Leite</dc:creator>
  <cp:lastModifiedBy>Romulo Cesar Silvestre Leite</cp:lastModifiedBy>
  <cp:revision>3</cp:revision>
  <dcterms:created xsi:type="dcterms:W3CDTF">2025-04-23T00:15:00Z</dcterms:created>
  <dcterms:modified xsi:type="dcterms:W3CDTF">2025-04-23T22:50:14Z</dcterms:modified>
</cp:coreProperties>
</file>