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0" r:id="rId25"/>
    <p:sldId id="282" r:id="rId26"/>
    <p:sldId id="283" r:id="rId27"/>
    <p:sldId id="284" r:id="rId28"/>
    <p:sldId id="273" r:id="rId29"/>
    <p:sldId id="258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C641D-6772-4E43-94AA-5BC31149B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054CF3-A3A9-4515-A6D6-197F7C5DC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A9197C-96C2-4655-8070-16426D86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2187-EF2E-4704-A6E7-304BEFE62E1A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F15FCD-1A2F-4FCD-9C89-48E5AED4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86785D-8F68-4874-AEDF-F0F94D83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EE14-D1E7-48EA-B56E-16564163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02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14AE2-736C-4755-9B9A-07D212DC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13C161-AF01-40C5-B80F-0A58B6BBC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74ADE9-5219-469C-9E29-1FCFFEAB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2187-EF2E-4704-A6E7-304BEFE62E1A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95BC9C-7BCD-4450-9505-955CCDA9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AB956F-6220-482E-8F3A-431DDF9D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EE14-D1E7-48EA-B56E-16564163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99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2AA241-573B-464D-8CD8-251F0CA30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F5CDDE-F0ED-4DCC-844B-30901D8E1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F699A0-AD04-4B1F-B4F7-224071DD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2187-EF2E-4704-A6E7-304BEFE62E1A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C39CD0-351A-43E7-AF0F-D54C58FC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5385DA-A6B4-4070-BB50-1E6E06B7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EE14-D1E7-48EA-B56E-16564163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06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2E4EE-6532-4259-8A8B-1AFFDC84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D8D709-49BF-45A4-A155-E43A1341A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86418C-0B2E-4030-B3F8-07C90155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2187-EF2E-4704-A6E7-304BEFE62E1A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B117D9-95CF-4DA4-9BA7-14B8817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E57371-E1FC-423C-ABC4-FA52C447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EE14-D1E7-48EA-B56E-16564163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17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7EF01-219D-4321-9E29-104CBA15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758CBD-CD9E-417B-8BB3-849EC09BC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B75A70-EE46-4A2E-A9E7-D69B3D3F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2187-EF2E-4704-A6E7-304BEFE62E1A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A9F0BF-93ED-4D4A-9607-85A2AB73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2065E2-1996-45BA-A385-EB6FAE17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EE14-D1E7-48EA-B56E-16564163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7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02447-CA32-4C97-90A0-490CD7A1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BFE711-AA9C-46DE-8F68-3CA35F6A7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12C7DC-E95B-4512-905C-3F348EAFE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02C071-3665-4556-ADAB-92D9347F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2187-EF2E-4704-A6E7-304BEFE62E1A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A99A92-829A-4437-90DF-2C5D1C3A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4434ED-00E6-4D6A-8528-1C76C492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EE14-D1E7-48EA-B56E-16564163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99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8A956-085D-4298-933B-44CC1B5F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7F16D8-A80A-436F-A821-3ED6F4F2B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BB7955-C655-46BF-9EE2-4C242C746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DBB45C-9EFD-4D17-924E-30ECA36FA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BE7827-99D8-4589-8D2A-E759D3BD4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A9C219-6094-4486-9112-D2F15ED7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2187-EF2E-4704-A6E7-304BEFE62E1A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55E5C4-3571-44D0-B392-55CD0CA3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859711-B276-4BD9-96ED-08449D0D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EE14-D1E7-48EA-B56E-16564163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38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49E54-44E4-472E-B301-933A2E02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8A6B289-FA11-4247-A20D-D1CF3E0B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2187-EF2E-4704-A6E7-304BEFE62E1A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7B7490-9F9D-476A-B8CA-FED2BF59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60D2AD-3269-41E0-A942-40B5F950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EE14-D1E7-48EA-B56E-16564163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72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EF0D62-E2D3-4898-8D3D-A64E7992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2187-EF2E-4704-A6E7-304BEFE62E1A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014E18-663F-4259-81DF-D7E44FAC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D4192C-5E96-4F58-8EF1-B9E93176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EE14-D1E7-48EA-B56E-16564163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69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44770-442E-40C5-8F9F-426B879B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63C13E-9C97-4FE9-BC6B-5F1C8DAD8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D82078-4F36-4C05-BDE1-A77B54B68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92CA0C-FA87-4295-886C-914567B4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2187-EF2E-4704-A6E7-304BEFE62E1A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9AD568-BE3D-45C3-B213-340EE0A5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B66A1B-7FDD-4B88-9781-91296917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EE14-D1E7-48EA-B56E-16564163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89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11F1C-2D64-4CAC-89AA-92E085B2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BB69223-33A1-42B4-9EA7-E3DA7F971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FE3C4E-5668-4488-AB8C-4AA13EAC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0554B1-2E29-4ADE-B5FB-1AEA89EB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2187-EF2E-4704-A6E7-304BEFE62E1A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49ADB8-7575-4431-83DB-A2B9A00C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59CB03-2345-4C12-8FC1-CB149A84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EE14-D1E7-48EA-B56E-16564163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60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6D765D-C19A-4EDD-B3BC-34FF52C7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D5C9C5-8F0C-492F-9522-497DB8F1B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D7B881-3E3D-4786-AE50-377A2FF1B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D2187-EF2E-4704-A6E7-304BEFE62E1A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DC753B-D68C-4976-B0E1-F3BC3CE56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EFE83C-6AF2-46D1-801F-BF2061B0B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9EE14-D1E7-48EA-B56E-16564163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62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1E926-8FC7-4026-9324-7711550FC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Buscar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F32B6B-95C8-4BB1-A466-EE1580949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68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0EE77B4-BCF1-42B4-9DAB-4890B607AD47}"/>
              </a:ext>
            </a:extLst>
          </p:cNvPr>
          <p:cNvSpPr/>
          <p:nvPr/>
        </p:nvSpPr>
        <p:spPr>
          <a:xfrm>
            <a:off x="2094271" y="2076669"/>
            <a:ext cx="86278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Queremos passar um </a:t>
            </a:r>
            <a:r>
              <a:rPr lang="pt-BR" sz="2800" b="1" dirty="0">
                <a:highlight>
                  <a:srgbClr val="FFFF00"/>
                </a:highlight>
              </a:rPr>
              <a:t>novo path chamado "buscar</a:t>
            </a:r>
            <a:r>
              <a:rPr lang="pt-BR" sz="2800" dirty="0"/>
              <a:t>". Definimos que ele irá apontar para uma rota que criaremos no "views.py", também denominada "buscar". Como referência (</a:t>
            </a:r>
            <a:r>
              <a:rPr lang="pt-BR" sz="2800" dirty="0" err="1"/>
              <a:t>name</a:t>
            </a:r>
            <a:r>
              <a:rPr lang="pt-BR" sz="2800" dirty="0"/>
              <a:t>), também colocamos "buscar".</a:t>
            </a:r>
          </a:p>
        </p:txBody>
      </p:sp>
    </p:spTree>
    <p:extLst>
      <p:ext uri="{BB962C8B-B14F-4D97-AF65-F5344CB8AC3E}">
        <p14:creationId xmlns:p14="http://schemas.microsoft.com/office/powerpoint/2010/main" val="11146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5B453D1-9350-4A9F-8A7F-ED572C3B41BE}"/>
              </a:ext>
            </a:extLst>
          </p:cNvPr>
          <p:cNvSpPr/>
          <p:nvPr/>
        </p:nvSpPr>
        <p:spPr>
          <a:xfrm>
            <a:off x="2106561" y="962233"/>
            <a:ext cx="79788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err="1">
                <a:highlight>
                  <a:srgbClr val="FFFF00"/>
                </a:highlight>
              </a:rPr>
              <a:t>from</a:t>
            </a:r>
            <a:r>
              <a:rPr lang="pt-BR" sz="3200" dirty="0">
                <a:highlight>
                  <a:srgbClr val="FFFF00"/>
                </a:highlight>
              </a:rPr>
              <a:t> </a:t>
            </a:r>
            <a:r>
              <a:rPr lang="pt-BR" sz="3200" dirty="0" err="1">
                <a:highlight>
                  <a:srgbClr val="FFFF00"/>
                </a:highlight>
              </a:rPr>
              <a:t>django.urls</a:t>
            </a:r>
            <a:r>
              <a:rPr lang="pt-BR" sz="3200" dirty="0">
                <a:highlight>
                  <a:srgbClr val="FFFF00"/>
                </a:highlight>
              </a:rPr>
              <a:t> </a:t>
            </a:r>
            <a:r>
              <a:rPr lang="pt-BR" sz="3200" dirty="0" err="1">
                <a:highlight>
                  <a:srgbClr val="FFFF00"/>
                </a:highlight>
              </a:rPr>
              <a:t>import</a:t>
            </a:r>
            <a:r>
              <a:rPr lang="pt-BR" sz="3200" dirty="0">
                <a:highlight>
                  <a:srgbClr val="FFFF00"/>
                </a:highlight>
              </a:rPr>
              <a:t> path</a:t>
            </a:r>
          </a:p>
          <a:p>
            <a:r>
              <a:rPr lang="pt-BR" sz="3200" dirty="0" err="1"/>
              <a:t>from</a:t>
            </a:r>
            <a:r>
              <a:rPr lang="pt-BR" sz="3200" dirty="0"/>
              <a:t> </a:t>
            </a:r>
            <a:r>
              <a:rPr lang="pt-BR" sz="3200" dirty="0" err="1"/>
              <a:t>galeria.views</a:t>
            </a:r>
            <a:r>
              <a:rPr lang="pt-BR" sz="3200" dirty="0"/>
              <a:t> </a:t>
            </a:r>
            <a:r>
              <a:rPr lang="pt-BR" sz="3200" dirty="0" err="1"/>
              <a:t>import</a:t>
            </a:r>
            <a:r>
              <a:rPr lang="pt-BR" sz="3200" dirty="0"/>
              <a:t> index, imagem</a:t>
            </a:r>
          </a:p>
          <a:p>
            <a:endParaRPr lang="pt-BR" sz="3200" dirty="0"/>
          </a:p>
          <a:p>
            <a:r>
              <a:rPr lang="pt-BR" sz="3200" dirty="0" err="1"/>
              <a:t>urlpatterns</a:t>
            </a:r>
            <a:r>
              <a:rPr lang="pt-BR" sz="3200" dirty="0"/>
              <a:t> = [</a:t>
            </a:r>
          </a:p>
          <a:p>
            <a:r>
              <a:rPr lang="pt-BR" sz="3200" dirty="0"/>
              <a:t>    path('', index, </a:t>
            </a:r>
            <a:r>
              <a:rPr lang="pt-BR" sz="3200" dirty="0" err="1"/>
              <a:t>name</a:t>
            </a:r>
            <a:r>
              <a:rPr lang="pt-BR" sz="3200" dirty="0"/>
              <a:t>='index'),</a:t>
            </a:r>
          </a:p>
          <a:p>
            <a:r>
              <a:rPr lang="pt-BR" sz="3200" dirty="0"/>
              <a:t>    path('imagem/&lt;</a:t>
            </a:r>
            <a:r>
              <a:rPr lang="pt-BR" sz="3200" dirty="0" err="1"/>
              <a:t>int:foto_id</a:t>
            </a:r>
            <a:r>
              <a:rPr lang="pt-BR" sz="3200" dirty="0"/>
              <a:t>&gt;', imagem, </a:t>
            </a:r>
            <a:r>
              <a:rPr lang="pt-BR" sz="3200" dirty="0" err="1"/>
              <a:t>name</a:t>
            </a:r>
            <a:r>
              <a:rPr lang="pt-BR" sz="3200" dirty="0"/>
              <a:t>='imagem'),</a:t>
            </a:r>
          </a:p>
          <a:p>
            <a:r>
              <a:rPr lang="pt-BR" sz="3200" dirty="0">
                <a:highlight>
                  <a:srgbClr val="FFFF00"/>
                </a:highlight>
              </a:rPr>
              <a:t>    path("buscar", buscar, </a:t>
            </a:r>
            <a:r>
              <a:rPr lang="pt-BR" sz="3200" dirty="0" err="1">
                <a:highlight>
                  <a:srgbClr val="FFFF00"/>
                </a:highlight>
              </a:rPr>
              <a:t>name</a:t>
            </a:r>
            <a:r>
              <a:rPr lang="pt-BR" sz="3200" dirty="0">
                <a:highlight>
                  <a:srgbClr val="FFFF00"/>
                </a:highlight>
              </a:rPr>
              <a:t>="buscar"),</a:t>
            </a:r>
          </a:p>
          <a:p>
            <a:r>
              <a:rPr lang="pt-BR" sz="3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0188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E44172A-79BB-4355-A130-4738900862B4}"/>
              </a:ext>
            </a:extLst>
          </p:cNvPr>
          <p:cNvSpPr/>
          <p:nvPr/>
        </p:nvSpPr>
        <p:spPr>
          <a:xfrm>
            <a:off x="27138" y="380899"/>
            <a:ext cx="60960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A segunda coisa que precisamos fazer é ir ao "views.py“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 criar essa rota que construímos.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Nós já temos index e imagem; agora, vamos criar buscar.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Na sequência, temos que receber o </a:t>
            </a:r>
            <a:r>
              <a:rPr lang="pt-BR" dirty="0" err="1"/>
              <a:t>request</a:t>
            </a:r>
            <a:r>
              <a:rPr lang="pt-BR" dirty="0"/>
              <a:t> e definir o que será retornado (</a:t>
            </a:r>
            <a:r>
              <a:rPr lang="pt-BR" dirty="0" err="1"/>
              <a:t>return</a:t>
            </a:r>
            <a:r>
              <a:rPr lang="pt-BR" dirty="0"/>
              <a:t>).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Vamos fazer o render, dentro do qual temos que passar o </a:t>
            </a:r>
            <a:r>
              <a:rPr lang="pt-BR" dirty="0" err="1"/>
              <a:t>request</a:t>
            </a:r>
            <a:r>
              <a:rPr lang="pt-BR" dirty="0"/>
              <a:t> novamente.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2E8BC6B-74EA-44A6-91F4-A1B28E804703}"/>
              </a:ext>
            </a:extLst>
          </p:cNvPr>
          <p:cNvSpPr/>
          <p:nvPr/>
        </p:nvSpPr>
        <p:spPr>
          <a:xfrm>
            <a:off x="6194324" y="393088"/>
            <a:ext cx="592629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6. Após o </a:t>
            </a:r>
            <a:r>
              <a:rPr lang="pt-BR" dirty="0" err="1"/>
              <a:t>request</a:t>
            </a:r>
            <a:r>
              <a:rPr lang="pt-BR" dirty="0"/>
              <a:t>, o segundo parâmetro que precisamos passar é a página HTML que deve ser acessada.</a:t>
            </a:r>
          </a:p>
          <a:p>
            <a:r>
              <a:rPr lang="pt-BR" dirty="0"/>
              <a:t>7.Nós ainda não criamos uma, mas suponha que vamos criar uma chamada "buscar.html".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5697A7-DA51-4576-A246-4DDB8A6DF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93" y="2872295"/>
            <a:ext cx="11823090" cy="183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5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AC397D5-4F27-44D5-9088-5AB79B532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85" y="339212"/>
            <a:ext cx="11615320" cy="615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93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3C06B86-E5A0-4234-9C11-6C52B02D2809}"/>
              </a:ext>
            </a:extLst>
          </p:cNvPr>
          <p:cNvSpPr/>
          <p:nvPr/>
        </p:nvSpPr>
        <p:spPr>
          <a:xfrm>
            <a:off x="393290" y="1737456"/>
            <a:ext cx="1140541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Porém, ainda não criamos a página "buscar.html". Vamos criar então, em </a:t>
            </a:r>
            <a:r>
              <a:rPr lang="pt-BR" sz="4000" b="1" dirty="0"/>
              <a:t>"</a:t>
            </a:r>
            <a:r>
              <a:rPr lang="pt-BR" sz="4000" b="1" dirty="0" err="1"/>
              <a:t>templates</a:t>
            </a:r>
            <a:r>
              <a:rPr lang="pt-BR" sz="4000" b="1" dirty="0"/>
              <a:t>\galeria", </a:t>
            </a:r>
            <a:r>
              <a:rPr lang="pt-BR" sz="4000" dirty="0"/>
              <a:t>um arquivo chamado </a:t>
            </a:r>
            <a:r>
              <a:rPr lang="pt-BR" sz="4000" b="1" dirty="0"/>
              <a:t>"buscar.html".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Para visualizar no site, vamos colocar o seguinte trecho de código no arquivo:</a:t>
            </a:r>
          </a:p>
        </p:txBody>
      </p:sp>
    </p:spTree>
    <p:extLst>
      <p:ext uri="{BB962C8B-B14F-4D97-AF65-F5344CB8AC3E}">
        <p14:creationId xmlns:p14="http://schemas.microsoft.com/office/powerpoint/2010/main" val="195687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383B52D-4F5A-4B5B-97AE-485551387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84" y="152357"/>
            <a:ext cx="9985082" cy="649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99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DA9680C-ECBF-420B-BEBF-C62E0C989E15}"/>
              </a:ext>
            </a:extLst>
          </p:cNvPr>
          <p:cNvSpPr/>
          <p:nvPr/>
        </p:nvSpPr>
        <p:spPr>
          <a:xfrm>
            <a:off x="658761" y="1899687"/>
            <a:ext cx="115332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/>
              <a:t>Conseguimos criar a rota de buscar, mas ela ainda está crua, pois colocamos o &lt;h1&gt; apenas para visualizar o processo. Vamos alterar o nosso "buscar.html" para conseguir receber as informações que precisamos.</a:t>
            </a:r>
          </a:p>
        </p:txBody>
      </p:sp>
    </p:spTree>
    <p:extLst>
      <p:ext uri="{BB962C8B-B14F-4D97-AF65-F5344CB8AC3E}">
        <p14:creationId xmlns:p14="http://schemas.microsoft.com/office/powerpoint/2010/main" val="129228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A2DB906-9ACB-42A5-B958-C9BE0DD63F27}"/>
              </a:ext>
            </a:extLst>
          </p:cNvPr>
          <p:cNvSpPr/>
          <p:nvPr/>
        </p:nvSpPr>
        <p:spPr>
          <a:xfrm>
            <a:off x="580103" y="1751617"/>
            <a:ext cx="1103179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dirty="0"/>
              <a:t>&lt;h1&gt;Buscar&lt;/h1&gt;</a:t>
            </a:r>
          </a:p>
          <a:p>
            <a:r>
              <a:rPr lang="pt-BR" sz="2400" dirty="0"/>
              <a:t>Nós queremos mostrar a intenção, ter uma página muito parecida com a index, mas queremos que, ao pesquisar por "galáxia", por exemplo, apareçam como resultados somente os que de fato são galáxias, ou possuem essa palavra-chave. Porém, o restante da página seria igual à index.</a:t>
            </a:r>
          </a:p>
          <a:p>
            <a:endParaRPr lang="pt-BR" sz="2400" dirty="0"/>
          </a:p>
          <a:p>
            <a:r>
              <a:rPr lang="pt-BR" sz="2400" dirty="0"/>
              <a:t>Para fazer isso, iremos copiar algumas questões da página "index.html". Inicialmente, vamos copiar o código inteiro ("</a:t>
            </a:r>
            <a:r>
              <a:rPr lang="pt-BR" sz="2400" dirty="0" err="1"/>
              <a:t>Ctrl</a:t>
            </a:r>
            <a:r>
              <a:rPr lang="pt-BR" sz="2400" dirty="0"/>
              <a:t> +C"), e colar ("</a:t>
            </a:r>
            <a:r>
              <a:rPr lang="pt-BR" sz="2400" dirty="0" err="1"/>
              <a:t>Ctrl</a:t>
            </a:r>
            <a:r>
              <a:rPr lang="pt-BR" sz="2400" dirty="0"/>
              <a:t> + V") no lugar de Buscar.</a:t>
            </a:r>
          </a:p>
        </p:txBody>
      </p:sp>
    </p:spTree>
    <p:extLst>
      <p:ext uri="{BB962C8B-B14F-4D97-AF65-F5344CB8AC3E}">
        <p14:creationId xmlns:p14="http://schemas.microsoft.com/office/powerpoint/2010/main" val="1148189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329AB57-B6A5-4107-8F0E-BB87ED852CD6}"/>
              </a:ext>
            </a:extLst>
          </p:cNvPr>
          <p:cNvSpPr/>
          <p:nvPr/>
        </p:nvSpPr>
        <p:spPr>
          <a:xfrm>
            <a:off x="796413" y="1991033"/>
            <a:ext cx="109285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/>
              <a:t>Uma vez criada a nossa página "buscar.html", vamos ver o resultado no site. Ao buscar por "</a:t>
            </a:r>
            <a:r>
              <a:rPr lang="pt-BR" sz="3600" dirty="0" err="1"/>
              <a:t>galaxia</a:t>
            </a:r>
            <a:r>
              <a:rPr lang="pt-BR" sz="3600" dirty="0"/>
              <a:t>", você verá que somos encaminhados para a página de buscar sem exibir nenhum item.</a:t>
            </a:r>
          </a:p>
        </p:txBody>
      </p:sp>
    </p:spTree>
    <p:extLst>
      <p:ext uri="{BB962C8B-B14F-4D97-AF65-F5344CB8AC3E}">
        <p14:creationId xmlns:p14="http://schemas.microsoft.com/office/powerpoint/2010/main" val="1288474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17105A1-6D57-42DC-AE71-5B97681DBB05}"/>
              </a:ext>
            </a:extLst>
          </p:cNvPr>
          <p:cNvSpPr/>
          <p:nvPr/>
        </p:nvSpPr>
        <p:spPr>
          <a:xfrm>
            <a:off x="1061884" y="2064773"/>
            <a:ext cx="1063358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Isso acontece porque não estamos recebendo itens do banco de dados, então nenhum irá aparecer. Inclusive, colocamos um condicional para verificar se existe algum </a:t>
            </a:r>
            <a:r>
              <a:rPr lang="pt-BR" sz="3200" dirty="0" err="1"/>
              <a:t>card</a:t>
            </a:r>
            <a:r>
              <a:rPr lang="pt-BR" sz="3200" dirty="0"/>
              <a:t> sendo passado (linha de código 22).</a:t>
            </a:r>
          </a:p>
        </p:txBody>
      </p:sp>
    </p:spTree>
    <p:extLst>
      <p:ext uri="{BB962C8B-B14F-4D97-AF65-F5344CB8AC3E}">
        <p14:creationId xmlns:p14="http://schemas.microsoft.com/office/powerpoint/2010/main" val="383252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C06CE-65F4-414F-817B-FE90CF3F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Feature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9E8753D-418A-405A-B720-D2E6B335A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386" y="1554290"/>
            <a:ext cx="6915150" cy="22098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450D228-8F08-4E7B-AD7B-1B54D3D00D46}"/>
              </a:ext>
            </a:extLst>
          </p:cNvPr>
          <p:cNvSpPr txBox="1"/>
          <p:nvPr/>
        </p:nvSpPr>
        <p:spPr>
          <a:xfrm>
            <a:off x="838200" y="4232787"/>
            <a:ext cx="406989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Uma nova característica (funcionalidade).</a:t>
            </a:r>
          </a:p>
          <a:p>
            <a:r>
              <a:rPr lang="pt-BR" sz="9600" b="1" u="sng" dirty="0"/>
              <a:t>Buscar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0297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7EADDD6-A35E-4B1D-9D8E-0B8B23E4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46" y="693175"/>
            <a:ext cx="113157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5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01DE43B-020B-4B74-90DE-9CA8F7F86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1" y="433153"/>
            <a:ext cx="11183580" cy="583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28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D4D631B-5AA2-4960-93FB-EADD27FEB6FA}"/>
              </a:ext>
            </a:extLst>
          </p:cNvPr>
          <p:cNvSpPr/>
          <p:nvPr/>
        </p:nvSpPr>
        <p:spPr>
          <a:xfrm>
            <a:off x="693174" y="1490008"/>
            <a:ext cx="103386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 primeira coisa que precisamos fazer é puxar todos os objetos que temos no nosso banco de dados. </a:t>
            </a:r>
          </a:p>
        </p:txBody>
      </p:sp>
    </p:spTree>
    <p:extLst>
      <p:ext uri="{BB962C8B-B14F-4D97-AF65-F5344CB8AC3E}">
        <p14:creationId xmlns:p14="http://schemas.microsoft.com/office/powerpoint/2010/main" val="2634027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2419980-0CA0-43C6-B066-36F56F167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6957"/>
            <a:ext cx="12157587" cy="96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89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BCDB01-3D83-438F-AD32-924B31A668F3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Agora, temos que filtrar os itens que puxamos para conferir se existe a palavra "galáxia" colocada na URL. Como devemos buscar essa palavra para fazer o filtro?</a:t>
            </a:r>
          </a:p>
        </p:txBody>
      </p:sp>
    </p:spTree>
    <p:extLst>
      <p:ext uri="{BB962C8B-B14F-4D97-AF65-F5344CB8AC3E}">
        <p14:creationId xmlns:p14="http://schemas.microsoft.com/office/powerpoint/2010/main" val="4206695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74C5B7A-1D78-42DB-89E8-186C607EF622}"/>
              </a:ext>
            </a:extLst>
          </p:cNvPr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Primeiramente, temos que usar uma condicional para conferir se estamos de fato colocando o termo "buscar", ou seja, se o termo está presente nas informações passadas para a URL. Essas informações estão em </a:t>
            </a:r>
            <a:r>
              <a:rPr lang="pt-BR" dirty="0" err="1"/>
              <a:t>request.GET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3286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90BCA18-37C0-41AB-A721-77D962D78E51}"/>
              </a:ext>
            </a:extLst>
          </p:cNvPr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A segunda coisa que vamos colocar é o nome que precisa ser buscado, o qual está dentro de </a:t>
            </a:r>
            <a:r>
              <a:rPr lang="pt-BR" dirty="0" err="1"/>
              <a:t>request.GET</a:t>
            </a:r>
            <a:r>
              <a:rPr lang="pt-BR" dirty="0"/>
              <a:t>, que é a representação da nossa URL. Em seguida, vamos abrir colchetes e buscá-lo.</a:t>
            </a:r>
          </a:p>
        </p:txBody>
      </p:sp>
    </p:spTree>
    <p:extLst>
      <p:ext uri="{BB962C8B-B14F-4D97-AF65-F5344CB8AC3E}">
        <p14:creationId xmlns:p14="http://schemas.microsoft.com/office/powerpoint/2010/main" val="2364657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BD143DA-D452-4D6F-A6AB-7D820B419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90" y="1932039"/>
            <a:ext cx="10954193" cy="297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98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64960-DF6E-4E9A-A91D-A9969A30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git clone </a:t>
            </a:r>
            <a:r>
              <a:rPr lang="en-US" sz="3200" dirty="0"/>
              <a:t>https://github.com/romulodf-cesar/planetfinal.git</a:t>
            </a:r>
            <a:endParaRPr lang="pt-BR" sz="32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5E01EF-9142-43F2-A3E2-3CEDCF22A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Dever</a:t>
            </a:r>
            <a:r>
              <a:rPr lang="en-US" dirty="0"/>
              <a:t> de Casa…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44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78B55C1-C134-477A-8818-DE8FFE460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36" y="737419"/>
            <a:ext cx="10286387" cy="53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AB8FF37-3D32-4020-8E00-C36CFD83DDDD}"/>
              </a:ext>
            </a:extLst>
          </p:cNvPr>
          <p:cNvSpPr/>
          <p:nvPr/>
        </p:nvSpPr>
        <p:spPr>
          <a:xfrm>
            <a:off x="1814051" y="1725561"/>
            <a:ext cx="78313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Funcionalidade de busca</a:t>
            </a:r>
          </a:p>
          <a:p>
            <a:r>
              <a:rPr lang="pt-BR" dirty="0"/>
              <a:t>Na página principal, no nosso </a:t>
            </a:r>
            <a:r>
              <a:rPr lang="pt-BR" sz="5400" dirty="0"/>
              <a:t>"</a:t>
            </a:r>
            <a:r>
              <a:rPr lang="pt-BR" sz="5400" b="1" dirty="0"/>
              <a:t>index.html</a:t>
            </a:r>
            <a:r>
              <a:rPr lang="pt-BR" sz="5400" dirty="0"/>
              <a:t>", </a:t>
            </a:r>
            <a:r>
              <a:rPr lang="pt-BR" dirty="0"/>
              <a:t>percebemos haver uma barra de busca no canto superior direito.</a:t>
            </a:r>
          </a:p>
        </p:txBody>
      </p:sp>
    </p:spTree>
    <p:extLst>
      <p:ext uri="{BB962C8B-B14F-4D97-AF65-F5344CB8AC3E}">
        <p14:creationId xmlns:p14="http://schemas.microsoft.com/office/powerpoint/2010/main" val="52763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F6715DF-96CD-4915-B3CA-497C96F58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31" y="1681316"/>
            <a:ext cx="11949538" cy="377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5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664ABA-99AE-4856-8C55-18E0225BA6FD}"/>
              </a:ext>
            </a:extLst>
          </p:cNvPr>
          <p:cNvSpPr/>
          <p:nvPr/>
        </p:nvSpPr>
        <p:spPr>
          <a:xfrm>
            <a:off x="2934929" y="2505670"/>
            <a:ext cx="69759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Nessa barra, </a:t>
            </a:r>
            <a:r>
              <a:rPr lang="pt-BR" dirty="0"/>
              <a:t>podemos escrever algo e, em teoria, deveria ser possível clicar no </a:t>
            </a:r>
            <a:r>
              <a:rPr lang="pt-BR" b="1" dirty="0"/>
              <a:t>ícone de lupa </a:t>
            </a:r>
            <a:r>
              <a:rPr lang="pt-BR" dirty="0"/>
              <a:t>para fazer a busca.</a:t>
            </a:r>
          </a:p>
          <a:p>
            <a:r>
              <a:rPr lang="pt-BR" dirty="0"/>
              <a:t>No entanto, isso não acontece, esse mecanismo não funciona.</a:t>
            </a:r>
          </a:p>
        </p:txBody>
      </p:sp>
    </p:spTree>
    <p:extLst>
      <p:ext uri="{BB962C8B-B14F-4D97-AF65-F5344CB8AC3E}">
        <p14:creationId xmlns:p14="http://schemas.microsoft.com/office/powerpoint/2010/main" val="312885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B0B8689-9609-45CC-AE9F-3F33F22C4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50" y="2389239"/>
            <a:ext cx="11717900" cy="14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1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EB6F75A-BE77-4020-885E-ACBDA64C8D88}"/>
              </a:ext>
            </a:extLst>
          </p:cNvPr>
          <p:cNvSpPr/>
          <p:nvPr/>
        </p:nvSpPr>
        <p:spPr>
          <a:xfrm>
            <a:off x="3404461" y="2610154"/>
            <a:ext cx="56130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/>
              <a:t>Então </a:t>
            </a:r>
            <a:r>
              <a:rPr lang="pt-BR" sz="3600" b="1" dirty="0">
                <a:highlight>
                  <a:srgbClr val="FFFF00"/>
                </a:highlight>
              </a:rPr>
              <a:t>faremos ele </a:t>
            </a:r>
            <a:r>
              <a:rPr lang="pt-BR" sz="3600" dirty="0"/>
              <a:t>funcionar!</a:t>
            </a:r>
          </a:p>
        </p:txBody>
      </p:sp>
    </p:spTree>
    <p:extLst>
      <p:ext uri="{BB962C8B-B14F-4D97-AF65-F5344CB8AC3E}">
        <p14:creationId xmlns:p14="http://schemas.microsoft.com/office/powerpoint/2010/main" val="185827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EF109-6B23-4A84-885F-2ACC93DE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eu configuro as </a:t>
            </a:r>
            <a:r>
              <a:rPr lang="pt-BR" dirty="0" err="1"/>
              <a:t>urls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E3F859-F970-49F8-AE8F-9FE8FD95E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06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AC14E4-7CEE-4AD0-B27D-7F72039244E2}"/>
              </a:ext>
            </a:extLst>
          </p:cNvPr>
          <p:cNvSpPr/>
          <p:nvPr/>
        </p:nvSpPr>
        <p:spPr>
          <a:xfrm>
            <a:off x="3048000" y="2215167"/>
            <a:ext cx="6096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Vamos ao nosso código para começar a criar uma rota, uma nova URL. Quando falamos em URL, em qual arquivo devemos ir? No "urls.py" da</a:t>
            </a:r>
            <a:r>
              <a:rPr lang="pt-BR" b="1" dirty="0">
                <a:highlight>
                  <a:srgbClr val="FFFF00"/>
                </a:highlight>
              </a:rPr>
              <a:t> </a:t>
            </a:r>
            <a:r>
              <a:rPr lang="pt-BR" sz="4800" b="1" dirty="0">
                <a:highlight>
                  <a:srgbClr val="FFFF00"/>
                </a:highlight>
              </a:rPr>
              <a:t>nossa galeria </a:t>
            </a:r>
            <a:r>
              <a:rPr lang="pt-BR" dirty="0"/>
              <a:t>da nossa aplicação.</a:t>
            </a:r>
          </a:p>
        </p:txBody>
      </p:sp>
    </p:spTree>
    <p:extLst>
      <p:ext uri="{BB962C8B-B14F-4D97-AF65-F5344CB8AC3E}">
        <p14:creationId xmlns:p14="http://schemas.microsoft.com/office/powerpoint/2010/main" val="1401761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735</Words>
  <Application>Microsoft Office PowerPoint</Application>
  <PresentationFormat>Widescreen</PresentationFormat>
  <Paragraphs>43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do Office</vt:lpstr>
      <vt:lpstr>Buscar</vt:lpstr>
      <vt:lpstr>Feature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Onde eu configuro as urls: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git clone https://github.com/romulodf-cesar/planetfinal.git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Buscar</dc:title>
  <dc:creator>Romulo Cesar Silvestre Leite</dc:creator>
  <cp:lastModifiedBy>Romulo Cesar Silvestre Leite</cp:lastModifiedBy>
  <cp:revision>10</cp:revision>
  <dcterms:created xsi:type="dcterms:W3CDTF">2025-05-05T22:34:56Z</dcterms:created>
  <dcterms:modified xsi:type="dcterms:W3CDTF">2025-05-06T01:06:23Z</dcterms:modified>
</cp:coreProperties>
</file>