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93EFC-A1C6-4BE6-82F5-27CC666EF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F41886-8C1E-4F8F-8088-8C494F85D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CEA9F9-D416-42AE-95B5-1D11FCAB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FB15BB-06EA-4759-8138-879A37CF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D559E2-3F2B-465A-B274-085541D0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41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12D05-18C4-48A3-93DA-28B91B06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FCB126-18A5-443F-B4BB-C214BF42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1C6318-73BB-4A93-95EC-3F81EB07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D08146-2EC1-4CD2-84A4-AB55C990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339682-CF69-4460-968A-1982FA80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67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1084A9-2994-4D64-91F9-8D788D57F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68E2D7-5FFD-4733-9A3B-569688EAC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D6452F-EEEC-405E-B115-00866DCC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E589ED-A00E-483D-91BA-29A22A83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CB020C-D6B7-4939-B5EA-B20CB89D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7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A446D-A5FB-4CE0-B756-55CC44B8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DAF976-6360-40E0-8512-CBFDC4FBF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35D8D6-185F-4C3B-80E1-3A1B5C81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5564BE-06AD-44DA-B129-69F52AAB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16A764-A04B-4ED5-A871-3ED007BB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044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6D84C-6D71-4C2A-B0DD-AE551AA4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F9D5C-939D-41D6-AFBE-B0076B24D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EE6DD-4205-43B5-89CC-A7D64CDF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2F5292-108E-45B7-A6BD-3B6B7404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6937C-C93A-41B5-BAC7-9B006F65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7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2A9AB-9843-4F45-A732-D887C66E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BD64EB-B12D-4824-AA74-446D39F1F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FA3ACC-F41E-415B-A229-CC495EDB8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CE7848-CB66-41D2-87FD-F8BFB136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A55B61-50DD-40A2-AE72-F50C41D4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115E38-402F-4474-B758-B19AB3D9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64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2D08E-721E-4D97-B385-97BB33FE5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32DFA5-BE9E-488B-84E0-87F706ACF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D1B639-7983-41D2-AADF-C3801C4C8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6E4828F-50D8-42CC-99E5-DE842F533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44393B-81A0-4184-B029-53696D825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62F39D-CE30-4940-A079-8714D4A0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6413A1A-1E68-45CB-8ED6-3AD318E5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521704-A3F9-4551-9796-91C23F51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18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7ECA1-318B-46FD-BA8E-6AD0FD53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6366A3F-C934-469E-8672-9113DE49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C9EE4F-EDDD-4090-BA5C-2F592768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F2A21D-877F-4B98-8AE7-B16293BE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28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100539-482D-4F74-916F-975546BB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2A23C4-5F85-4B1F-933A-5DBDE878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C0285A-4F36-4D96-BB34-F11A76B7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40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55780-6978-4DAC-AC34-B840CD7DB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B8F792-6227-4A4F-923A-F8E3A4C37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BC9C17-F903-4073-ABFC-271D1C65B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41DB65-5C68-4D3D-A848-6CC00D50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A1FEC8-23E2-4F9E-8DD3-E40FB863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E9048E-73F7-4D22-995E-2984A958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41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642C-CB1E-4044-A5AE-F91B4643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AB7CAB-DF48-4613-8BCF-EE5F011A0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EFC843-1059-4B36-978F-2BBA41D49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5E758E-CDAB-4A42-A7F7-AED71078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F31F79-D151-40D8-B049-78EA6366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BBD202-E67F-480C-B459-62B65B17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4959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77E7E5-37AD-4402-A186-6BA10C42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84DA65-83B2-4F2B-A8F6-5E22E6293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EA5B37-4F6D-4BB9-A71A-6C6AA9F22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926CF-2B0A-48A0-B8BE-18617D973861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DB3648-F7C2-4DD7-9226-0102D7041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CF1734-8C85-4776-A42D-A158740FA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63C6B-81B1-41D4-BBB3-C2990F9392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314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45FC0A4-56F1-4D0D-AC84-B6E9AB5EE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50" y="663677"/>
            <a:ext cx="11691002" cy="54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42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B9EC1D-F15F-4958-A1B3-3220A567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35" y="361166"/>
            <a:ext cx="7662479" cy="568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8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FD8393D-BB2D-4797-AC81-4F52F7049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5" y="1491429"/>
            <a:ext cx="10888970" cy="387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31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811631E-CE12-42A1-B4E1-060208FEF3A9}"/>
              </a:ext>
            </a:extLst>
          </p:cNvPr>
          <p:cNvSpPr txBox="1"/>
          <p:nvPr/>
        </p:nvSpPr>
        <p:spPr>
          <a:xfrm>
            <a:off x="7873982" y="2271252"/>
            <a:ext cx="2772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highlight>
                  <a:srgbClr val="FFFF00"/>
                </a:highlight>
              </a:rPr>
              <a:t>Pode ver a foto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BD1334F-8247-484E-8E2F-90CC9092678F}"/>
              </a:ext>
            </a:extLst>
          </p:cNvPr>
          <p:cNvSpPr txBox="1"/>
          <p:nvPr/>
        </p:nvSpPr>
        <p:spPr>
          <a:xfrm>
            <a:off x="619432" y="1415845"/>
            <a:ext cx="7254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Pedro é um estagiário </a:t>
            </a:r>
            <a:r>
              <a:rPr lang="pt-BR" dirty="0"/>
              <a:t>ele apenas deve visualizar as fotos.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10917C-60FF-46AC-A20B-9F49D4BA27E5}"/>
              </a:ext>
            </a:extLst>
          </p:cNvPr>
          <p:cNvSpPr/>
          <p:nvPr/>
        </p:nvSpPr>
        <p:spPr>
          <a:xfrm>
            <a:off x="4871725" y="2967335"/>
            <a:ext cx="24485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Exercise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4384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20A7EE3-59A2-44D4-AC8D-BDF77DE85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2" y="2153264"/>
            <a:ext cx="11637815" cy="165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39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177201D-875B-4CC1-AF2B-53042E97B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27" y="2168014"/>
            <a:ext cx="11418545" cy="213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495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773FF56-BA32-4743-A1F2-9F7F01F9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82" y="2507227"/>
            <a:ext cx="11563338" cy="187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3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34F4986-F584-4AF0-B21F-F5206623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5" y="2197509"/>
            <a:ext cx="11972610" cy="216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6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A7591-0F9C-4E98-ADF9-DFD56AD1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69152-D8B8-443D-8F35-421DA649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Pedro</a:t>
            </a:r>
            <a:r>
              <a:rPr lang="pt-BR" dirty="0"/>
              <a:t> (estagiário)</a:t>
            </a:r>
          </a:p>
          <a:p>
            <a:pPr lvl="1"/>
            <a:r>
              <a:rPr lang="pt-BR" dirty="0"/>
              <a:t>Visualizar</a:t>
            </a:r>
          </a:p>
          <a:p>
            <a:r>
              <a:rPr lang="pt-BR" b="1" dirty="0"/>
              <a:t>Maria</a:t>
            </a:r>
            <a:r>
              <a:rPr lang="pt-BR" dirty="0"/>
              <a:t> (estagiária)</a:t>
            </a:r>
          </a:p>
          <a:p>
            <a:r>
              <a:rPr lang="pt-BR" b="1" dirty="0"/>
              <a:t>Antônia</a:t>
            </a:r>
            <a:r>
              <a:rPr lang="pt-BR" dirty="0"/>
              <a:t> (estagiária)</a:t>
            </a:r>
          </a:p>
          <a:p>
            <a:r>
              <a:rPr lang="pt-BR" b="1" dirty="0"/>
              <a:t>Guilherme</a:t>
            </a:r>
            <a:r>
              <a:rPr lang="pt-BR" dirty="0"/>
              <a:t> (</a:t>
            </a:r>
            <a:r>
              <a:rPr lang="pt-BR" i="1" u="sng" dirty="0">
                <a:solidFill>
                  <a:srgbClr val="FF0000"/>
                </a:solidFill>
              </a:rPr>
              <a:t>estagiário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Grupo de Usuários:</a:t>
            </a:r>
          </a:p>
          <a:p>
            <a:pPr lvl="2"/>
            <a:r>
              <a:rPr lang="pt-BR" b="1" dirty="0"/>
              <a:t>Ver</a:t>
            </a:r>
          </a:p>
        </p:txBody>
      </p:sp>
    </p:spTree>
    <p:extLst>
      <p:ext uri="{BB962C8B-B14F-4D97-AF65-F5344CB8AC3E}">
        <p14:creationId xmlns:p14="http://schemas.microsoft.com/office/powerpoint/2010/main" val="206305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A9BA189-708C-4072-AF6A-05E6DF1BD9E1}"/>
              </a:ext>
            </a:extLst>
          </p:cNvPr>
          <p:cNvSpPr/>
          <p:nvPr/>
        </p:nvSpPr>
        <p:spPr>
          <a:xfrm>
            <a:off x="1627240" y="722671"/>
            <a:ext cx="2802193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CDE25FA-6C9F-4846-BE99-1BAC2CDD7B3E}"/>
              </a:ext>
            </a:extLst>
          </p:cNvPr>
          <p:cNvSpPr/>
          <p:nvPr/>
        </p:nvSpPr>
        <p:spPr>
          <a:xfrm>
            <a:off x="7629832" y="722671"/>
            <a:ext cx="2802193" cy="1047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Administrador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986AAB-0002-4146-95DE-6550ABAD07D2}"/>
              </a:ext>
            </a:extLst>
          </p:cNvPr>
          <p:cNvSpPr txBox="1"/>
          <p:nvPr/>
        </p:nvSpPr>
        <p:spPr>
          <a:xfrm>
            <a:off x="1005183" y="1865049"/>
            <a:ext cx="436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Sr. João Raposo visita o Planetário de Brasília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0E73E2-87B6-44D1-AAFE-C7D6CBBD1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3" y="2399916"/>
            <a:ext cx="6186364" cy="20581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CC6B78-64AA-4B7A-A66B-F70E2B543C2F}"/>
              </a:ext>
            </a:extLst>
          </p:cNvPr>
          <p:cNvSpPr txBox="1"/>
          <p:nvPr/>
        </p:nvSpPr>
        <p:spPr>
          <a:xfrm>
            <a:off x="7065717" y="1826453"/>
            <a:ext cx="449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Thamires trabalha com administradora do site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57C386-6F50-4898-B13B-B37A9EBD8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95" y="2430034"/>
            <a:ext cx="5496197" cy="289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2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CDE25FA-6C9F-4846-BE99-1BAC2CDD7B3E}"/>
              </a:ext>
            </a:extLst>
          </p:cNvPr>
          <p:cNvSpPr/>
          <p:nvPr/>
        </p:nvSpPr>
        <p:spPr>
          <a:xfrm>
            <a:off x="1191369" y="604684"/>
            <a:ext cx="5612127" cy="13840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Administradora (</a:t>
            </a: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createsuperuser</a:t>
            </a:r>
            <a:r>
              <a:rPr lang="pt-BR" dirty="0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CC6B78-64AA-4B7A-A66B-F70E2B543C2F}"/>
              </a:ext>
            </a:extLst>
          </p:cNvPr>
          <p:cNvSpPr txBox="1"/>
          <p:nvPr/>
        </p:nvSpPr>
        <p:spPr>
          <a:xfrm>
            <a:off x="1644933" y="1988685"/>
            <a:ext cx="449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Thamires</a:t>
            </a:r>
            <a:r>
              <a:rPr lang="pt-BR" dirty="0"/>
              <a:t> trabalha com administradora do site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A57C386-6F50-4898-B13B-B37A9EBD8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1" y="2503153"/>
            <a:ext cx="7638424" cy="402216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FAB9C26-80B6-4A71-A03F-2A851F9F1C85}"/>
              </a:ext>
            </a:extLst>
          </p:cNvPr>
          <p:cNvSpPr txBox="1"/>
          <p:nvPr/>
        </p:nvSpPr>
        <p:spPr>
          <a:xfrm>
            <a:off x="8067368" y="1034578"/>
            <a:ext cx="34779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/>
              <a:t>Joaquina</a:t>
            </a:r>
            <a:r>
              <a:rPr lang="pt-BR" sz="2800" dirty="0"/>
              <a:t> é secretária</a:t>
            </a:r>
          </a:p>
          <a:p>
            <a:r>
              <a:rPr lang="pt-BR" sz="2800" dirty="0"/>
              <a:t>Executiva da Thamires</a:t>
            </a:r>
            <a:r>
              <a:rPr lang="pt-BR" dirty="0"/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DEC1CEC-45CE-4AAA-8F26-6EDE57997C20}"/>
              </a:ext>
            </a:extLst>
          </p:cNvPr>
          <p:cNvSpPr txBox="1"/>
          <p:nvPr/>
        </p:nvSpPr>
        <p:spPr>
          <a:xfrm>
            <a:off x="8067368" y="1988685"/>
            <a:ext cx="3149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highlight>
                  <a:srgbClr val="FFFF00"/>
                </a:highlight>
              </a:rPr>
              <a:t>Adicionar foto</a:t>
            </a:r>
          </a:p>
          <a:p>
            <a:r>
              <a:rPr lang="pt-BR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Não pode deletar</a:t>
            </a:r>
          </a:p>
          <a:p>
            <a:r>
              <a:rPr lang="pt-BR" sz="3200" b="1" dirty="0">
                <a:highlight>
                  <a:srgbClr val="FFFF00"/>
                </a:highlight>
              </a:rPr>
              <a:t>Pode alterar foto</a:t>
            </a:r>
          </a:p>
        </p:txBody>
      </p:sp>
    </p:spTree>
    <p:extLst>
      <p:ext uri="{BB962C8B-B14F-4D97-AF65-F5344CB8AC3E}">
        <p14:creationId xmlns:p14="http://schemas.microsoft.com/office/powerpoint/2010/main" val="306576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9C959-C535-4E84-802A-74B8516D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Na prática...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4FDB53-3085-4243-81B5-7082CB7CC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538" y="1690688"/>
            <a:ext cx="3661442" cy="85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90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204A119-175C-41A3-8F60-18098E2FB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3" y="235974"/>
            <a:ext cx="11241168" cy="626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2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453156-4945-44C2-A5A2-9B5B6450C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73" y="1179871"/>
            <a:ext cx="11418654" cy="449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8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B09E498-741B-4021-BEBE-96EB20A1D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6" y="1017639"/>
            <a:ext cx="11446386" cy="374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5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000125B-C21B-45AD-86BD-E39A2DA4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" y="722671"/>
            <a:ext cx="11828759" cy="5309419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811631E-CE12-42A1-B4E1-060208FEF3A9}"/>
              </a:ext>
            </a:extLst>
          </p:cNvPr>
          <p:cNvSpPr txBox="1"/>
          <p:nvPr/>
        </p:nvSpPr>
        <p:spPr>
          <a:xfrm>
            <a:off x="6681020" y="3362632"/>
            <a:ext cx="314977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highlight>
                  <a:srgbClr val="FFFF00"/>
                </a:highlight>
              </a:rPr>
              <a:t>Adicionar foto</a:t>
            </a:r>
          </a:p>
          <a:p>
            <a:r>
              <a:rPr lang="pt-BR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Não pode deletar</a:t>
            </a:r>
          </a:p>
          <a:p>
            <a:r>
              <a:rPr lang="pt-BR" sz="3200" b="1" dirty="0">
                <a:highlight>
                  <a:srgbClr val="FFFF00"/>
                </a:highlight>
              </a:rPr>
              <a:t>Pode alterar foto</a:t>
            </a:r>
          </a:p>
          <a:p>
            <a:r>
              <a:rPr lang="pt-BR" sz="3200" b="1" dirty="0">
                <a:highlight>
                  <a:srgbClr val="FFFF00"/>
                </a:highlight>
              </a:rPr>
              <a:t>Pode ver a foto</a:t>
            </a:r>
          </a:p>
        </p:txBody>
      </p:sp>
    </p:spTree>
    <p:extLst>
      <p:ext uri="{BB962C8B-B14F-4D97-AF65-F5344CB8AC3E}">
        <p14:creationId xmlns:p14="http://schemas.microsoft.com/office/powerpoint/2010/main" val="1789005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19001E-7B47-4534-B070-574468553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36" y="2816942"/>
            <a:ext cx="11273655" cy="115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001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100</Words>
  <Application>Microsoft Office PowerPoint</Application>
  <PresentationFormat>Widescreen</PresentationFormat>
  <Paragraphs>27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Na prática...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Desafio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Romulo Cesar Silvestre Leite</dc:creator>
  <cp:lastModifiedBy>Romulo Cesar Silvestre Leite</cp:lastModifiedBy>
  <cp:revision>7</cp:revision>
  <dcterms:created xsi:type="dcterms:W3CDTF">2025-05-09T23:30:18Z</dcterms:created>
  <dcterms:modified xsi:type="dcterms:W3CDTF">2025-05-10T00:53:05Z</dcterms:modified>
</cp:coreProperties>
</file>