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528F0-118C-467F-9E06-54915726A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1F0349-FB47-41F3-A924-2DBED77E3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1B831B-BFED-4D64-8CE1-AF257757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F39CA-ED9B-4B05-89CE-7EE62879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E85EAE-E037-4EAC-8711-58BD77C2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9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5F5C4-F52D-497F-ABC8-B6FD7AD4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F3F3DC-9C4C-4E55-9CF7-BC9350EB8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0EB999-851E-4308-AC56-07A041A0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BD8BD0-0DCA-47A3-88EF-D7BE92A7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B0697-5C43-4716-B691-CB558B19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08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7982F8-3F9D-4BFB-A081-EF3F30233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901A0A-4F10-4F22-818E-248231204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6884AF-6CD3-48C3-9AFD-1B54D204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803CAB-1EE7-458B-8BB4-49893F43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82D919-A540-4CEF-9559-18139382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27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8D231-FE35-49C7-BD91-A72AB179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0B499-407B-44E6-8C2B-B322D547B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59FD6B-4AE8-42E0-9451-3CC19B7F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ED945-4381-4B9A-8339-84D1401C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2394FF-1D44-4B66-8E22-0946345A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66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6BFB3-7C91-439B-A4FB-B62AD653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DA736A-E45A-4345-961F-A2CA5389D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5A70E5-BD83-4011-AB2E-6DCE4C41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E68BA-1A36-414F-A4A3-9494C892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022B65-EFFD-4C46-B564-21A4BB0E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45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0C365-BCD0-4ADE-9212-ED664600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40F9BE-8745-47E9-8226-47AD713B0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032E81-5C46-4A30-84D5-8C8FF98E9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1A9AB0-3E31-4F17-8D33-30A7523D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C0DA14-1D24-4BED-AFDF-F791BC98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F38C2E-478D-44F3-A491-D4CE02EA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4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1DCBE-3C10-4136-8C93-EDA0E113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EDD8F3-73B0-4962-B252-BECBDC668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A75E64-0C61-4CDE-9663-9EFC49AB1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B86334A-5B1F-4CE4-AF64-FC0F2638B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1E572B-CA6D-42E9-992E-BF3A56FB5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17EE76-8E02-405E-87F3-0FF4F0D7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873BA6-6D54-4FAB-B493-5C62821C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C5A812-C12B-4E56-B34B-D4D032F9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74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67D5E-6D21-4E40-909C-DD12CF0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6C05E1-123D-4751-866D-0B585AFD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0A1F3E-4D29-4603-8A90-873722DE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93761C-9014-4D9B-88FB-988347B9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65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ADB0B8-7C69-4295-BA49-ED4DF71B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3869C5-F1EF-4D3B-9C62-C31C61D5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39FDD6-D6C0-4E04-8D9A-562EAE73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70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DF4DC-4ED7-4449-92EC-EAEDE4FC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F9545E-7F3B-45AB-A8D9-D61DCEE3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DFC467-2C96-4D30-8969-C0A141765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92639C-B8B5-4CF4-985A-3BAFF8D5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0FE87A-5959-4C17-9369-3A2DDA76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868F04-45F1-4A1A-A4BA-1EA3E7BA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4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0707C-66D9-4EE9-8E56-F72D6B13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2B07D9-8696-40ED-90ED-97576873D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BCF1AF-6BFA-493D-A246-CD5073C33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81A74F-9CEC-4259-8FC7-213F2F27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D255CF-AC02-4162-9F2F-71D2E82C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CDC0FE-3215-4134-821A-F329CD70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67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5638CA-D9F5-4ECA-B004-6F8251CE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A6DDA0-6908-4235-A8E4-AE96C954F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7FE65-BA9F-40F0-82BC-A5B0F1F36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3F04-2A97-466B-88D4-4AAC8DB71DAC}" type="datetimeFigureOut">
              <a:rPr lang="pt-BR" smtClean="0"/>
              <a:t>20/08/2025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BB3A6-7D8B-4E00-A435-6317CC523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910846-D4D7-4E48-BD38-16E051DDC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30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46953-FC24-4DCF-B993-AFAEB60FE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8879"/>
            <a:ext cx="9144000" cy="104108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/>
              <a:t>Super</a:t>
            </a:r>
            <a:r>
              <a:rPr lang="pt-BR" dirty="0"/>
              <a:t> Usuário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02A81E-C87D-4FF4-9593-6313FFA80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Administrando um </a:t>
            </a:r>
            <a:r>
              <a:rPr lang="pt-BR" b="1" dirty="0"/>
              <a:t>Sistema </a:t>
            </a:r>
            <a:r>
              <a:rPr lang="pt-BR" b="1" dirty="0" err="1"/>
              <a:t>Django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8780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85476CD-1BB7-4922-80F0-0B4E52ED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1" y="1528354"/>
            <a:ext cx="11895410" cy="37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9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C24E77-25C5-452E-92E5-C637BBB28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647950"/>
            <a:ext cx="10848975" cy="15621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4E68AE1-BC29-4F25-BBFC-525CD28E1420}"/>
              </a:ext>
            </a:extLst>
          </p:cNvPr>
          <p:cNvSpPr txBox="1"/>
          <p:nvPr/>
        </p:nvSpPr>
        <p:spPr>
          <a:xfrm>
            <a:off x="809897" y="1280160"/>
            <a:ext cx="848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O </a:t>
            </a:r>
            <a:r>
              <a:rPr lang="pt-BR" sz="4400" b="1" dirty="0"/>
              <a:t>objeto</a:t>
            </a:r>
            <a:r>
              <a:rPr lang="pt-BR" sz="4400" dirty="0"/>
              <a:t> é a instância de uma classe</a:t>
            </a:r>
          </a:p>
        </p:txBody>
      </p:sp>
    </p:spTree>
    <p:extLst>
      <p:ext uri="{BB962C8B-B14F-4D97-AF65-F5344CB8AC3E}">
        <p14:creationId xmlns:p14="http://schemas.microsoft.com/office/powerpoint/2010/main" val="376290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93F43-1388-46C3-ACAF-BBB49501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31777"/>
            <a:ext cx="10515600" cy="1325563"/>
          </a:xfrm>
        </p:spPr>
        <p:txBody>
          <a:bodyPr/>
          <a:lstStyle/>
          <a:p>
            <a:r>
              <a:rPr lang="pt-BR" dirty="0"/>
              <a:t>Oração da Santa Anaconda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1EC58A-237E-4C58-B504-B80CFD294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0666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objeto é uma instância de uma classe</a:t>
            </a:r>
          </a:p>
          <a:p>
            <a:r>
              <a:rPr lang="pt-BR" dirty="0"/>
              <a:t>Uma classe é um conjunto de objetos</a:t>
            </a:r>
          </a:p>
          <a:p>
            <a:r>
              <a:rPr lang="pt-BR" dirty="0"/>
              <a:t>O construtor constrói o objeto</a:t>
            </a:r>
          </a:p>
          <a:p>
            <a:r>
              <a:rPr lang="pt-BR" dirty="0"/>
              <a:t>__</a:t>
            </a:r>
            <a:r>
              <a:rPr lang="pt-BR" dirty="0" err="1"/>
              <a:t>init</a:t>
            </a:r>
            <a:r>
              <a:rPr lang="pt-BR" dirty="0"/>
              <a:t>__ é o construtor</a:t>
            </a:r>
          </a:p>
          <a:p>
            <a:r>
              <a:rPr lang="pt-BR" dirty="0" err="1"/>
              <a:t>Getters</a:t>
            </a:r>
            <a:r>
              <a:rPr lang="pt-BR" dirty="0"/>
              <a:t> retorna valores</a:t>
            </a:r>
          </a:p>
          <a:p>
            <a:r>
              <a:rPr lang="pt-BR" dirty="0" err="1"/>
              <a:t>Setters</a:t>
            </a:r>
            <a:r>
              <a:rPr lang="pt-BR" dirty="0"/>
              <a:t> atribui valores</a:t>
            </a:r>
          </a:p>
          <a:p>
            <a:r>
              <a:rPr lang="pt-BR" dirty="0"/>
              <a:t>Na classe deve-se criar métodos</a:t>
            </a:r>
          </a:p>
          <a:p>
            <a:r>
              <a:rPr lang="pt-BR" dirty="0"/>
              <a:t>Na classe e no __</a:t>
            </a:r>
            <a:r>
              <a:rPr lang="pt-BR" dirty="0" err="1"/>
              <a:t>init</a:t>
            </a:r>
            <a:r>
              <a:rPr lang="pt-BR" dirty="0"/>
              <a:t>_ define-se atributos</a:t>
            </a:r>
          </a:p>
          <a:p>
            <a:r>
              <a:rPr lang="pt-BR" dirty="0"/>
              <a:t>Self é uma selfie da classe</a:t>
            </a:r>
          </a:p>
          <a:p>
            <a:r>
              <a:rPr lang="pt-BR" dirty="0"/>
              <a:t>Fora da classe o que seria método é uma função</a:t>
            </a:r>
          </a:p>
          <a:p>
            <a:r>
              <a:rPr lang="pt-BR" dirty="0" err="1"/>
              <a:t>pass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28C290-0C9D-4CA2-98CF-A444DFC6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6" y="912677"/>
            <a:ext cx="10144125" cy="4191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9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D3E475A-3C57-4B85-B462-AAB918CC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39" y="370522"/>
            <a:ext cx="10861041" cy="9488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5AC09BB-D2BD-4BF7-A317-7C9FB2B42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38" y="1591081"/>
            <a:ext cx="10861041" cy="37911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944AC8B-FF62-43E0-88AF-6CD34ED39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9" y="2176648"/>
            <a:ext cx="2723336" cy="5696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2C39F19-2B9D-4F86-A56D-AAF42025B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716" y="2241925"/>
            <a:ext cx="7762875" cy="31432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943468-441C-4505-8E78-6A3F72A5A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5716" y="5512798"/>
            <a:ext cx="66389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5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036F820-15D0-4204-8BD8-25EAB18D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3" y="206750"/>
            <a:ext cx="7161746" cy="625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6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B9194-CE3B-4DB1-9BD3-77509FE4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exit</a:t>
            </a:r>
            <a:r>
              <a:rPr lang="pt-BR" dirty="0"/>
              <a:t>( 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4D171-8D17-4DC9-BBC0-69F7E9719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Abandonar o Shell</a:t>
            </a:r>
          </a:p>
        </p:txBody>
      </p:sp>
    </p:spTree>
    <p:extLst>
      <p:ext uri="{BB962C8B-B14F-4D97-AF65-F5344CB8AC3E}">
        <p14:creationId xmlns:p14="http://schemas.microsoft.com/office/powerpoint/2010/main" val="267269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D131A80-DB1B-4FA2-A957-E00AD6C8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92" y="2377440"/>
            <a:ext cx="8469953" cy="157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58E96-9610-4BDE-B711-6AD72962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Banco de Dados: </a:t>
            </a:r>
            <a:r>
              <a:rPr lang="pt-BR" dirty="0"/>
              <a:t>candango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86D025-9961-4012-8C64-87012E3A0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18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FDC4D-5C0B-4FBD-B40C-B93A48F5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SGBD: </a:t>
            </a:r>
            <a:r>
              <a:rPr lang="pt-BR" dirty="0"/>
              <a:t>Sistema de Gerenciamento de 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B59F82-13FE-47A0-88B0-0CDE38529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32680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8A8D5-052E-40B4-A839-72C00925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 Workbench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5C4ED9-03E5-449E-A1CB-27A86303C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Interface Gráfica e </a:t>
            </a:r>
            <a:r>
              <a:rPr lang="pt-BR" dirty="0" err="1"/>
              <a:t>Prompt</a:t>
            </a:r>
            <a:r>
              <a:rPr lang="pt-BR" dirty="0"/>
              <a:t> de Comandos para MySQL </a:t>
            </a:r>
          </a:p>
        </p:txBody>
      </p:sp>
    </p:spTree>
    <p:extLst>
      <p:ext uri="{BB962C8B-B14F-4D97-AF65-F5344CB8AC3E}">
        <p14:creationId xmlns:p14="http://schemas.microsoft.com/office/powerpoint/2010/main" val="318271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CF037-A8F8-4856-9AB2-FE81081D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82" y="3002257"/>
            <a:ext cx="10228036" cy="85348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BR" dirty="0" err="1"/>
              <a:t>python</a:t>
            </a:r>
            <a:r>
              <a:rPr lang="pt-BR" dirty="0"/>
              <a:t> manage.py </a:t>
            </a:r>
            <a:r>
              <a:rPr lang="pt-BR" dirty="0" err="1"/>
              <a:t>createsuperuser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48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64747-FF7E-4315-94CA-C8DB0C38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85"/>
            <a:ext cx="2910840" cy="627652"/>
          </a:xfrm>
        </p:spPr>
        <p:txBody>
          <a:bodyPr>
            <a:normAutofit fontScale="90000"/>
          </a:bodyPr>
          <a:lstStyle/>
          <a:p>
            <a:r>
              <a:rPr lang="pt-BR" dirty="0"/>
              <a:t>Comandos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CA4E4E-EA87-45F8-A64C-C6C2570E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859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err="1"/>
              <a:t>python</a:t>
            </a:r>
            <a:r>
              <a:rPr lang="pt-BR" dirty="0"/>
              <a:t> manage.py </a:t>
            </a:r>
            <a:r>
              <a:rPr lang="pt-BR" dirty="0" err="1"/>
              <a:t>makemigrations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verificar se houve mudança</a:t>
            </a:r>
            <a:r>
              <a:rPr lang="pt-B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python</a:t>
            </a:r>
            <a:r>
              <a:rPr lang="pt-BR" dirty="0"/>
              <a:t> manage.py </a:t>
            </a:r>
            <a:r>
              <a:rPr lang="pt-BR" dirty="0" err="1"/>
              <a:t>migrate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aplicar as mudanças</a:t>
            </a:r>
            <a:r>
              <a:rPr lang="pt-B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python</a:t>
            </a:r>
            <a:r>
              <a:rPr lang="pt-BR" dirty="0"/>
              <a:t> manage.py </a:t>
            </a:r>
            <a:r>
              <a:rPr lang="pt-BR" dirty="0" err="1"/>
              <a:t>makemigrations</a:t>
            </a:r>
            <a:r>
              <a:rPr lang="pt-BR" dirty="0"/>
              <a:t> </a:t>
            </a:r>
            <a:r>
              <a:rPr lang="pt-BR" b="1" dirty="0" err="1"/>
              <a:t>marketplace</a:t>
            </a:r>
            <a:endParaRPr lang="pt-BR" b="1" dirty="0"/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python</a:t>
            </a:r>
            <a:r>
              <a:rPr lang="pt-BR" dirty="0"/>
              <a:t> manage.py </a:t>
            </a:r>
            <a:r>
              <a:rPr lang="pt-BR" dirty="0" err="1"/>
              <a:t>migrate</a:t>
            </a:r>
            <a:r>
              <a:rPr lang="pt-BR" dirty="0"/>
              <a:t> </a:t>
            </a:r>
            <a:r>
              <a:rPr lang="pt-BR" b="1" dirty="0" err="1"/>
              <a:t>marketplace</a:t>
            </a:r>
            <a:endParaRPr lang="pt-BR" b="1" dirty="0"/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Python manage.py </a:t>
            </a:r>
            <a:r>
              <a:rPr lang="pt-BR" b="1" dirty="0" err="1"/>
              <a:t>createsuperuser</a:t>
            </a:r>
            <a:r>
              <a:rPr lang="pt-BR" b="1" dirty="0"/>
              <a:t> (</a:t>
            </a:r>
            <a:r>
              <a:rPr lang="pt-BR" b="1" dirty="0">
                <a:solidFill>
                  <a:srgbClr val="FF0000"/>
                </a:solidFill>
              </a:rPr>
              <a:t>criar o </a:t>
            </a:r>
            <a:r>
              <a:rPr lang="pt-BR" b="1" dirty="0" err="1">
                <a:solidFill>
                  <a:srgbClr val="FF0000"/>
                </a:solidFill>
              </a:rPr>
              <a:t>super</a:t>
            </a:r>
            <a:r>
              <a:rPr lang="pt-BR" b="1" dirty="0">
                <a:solidFill>
                  <a:srgbClr val="FF0000"/>
                </a:solidFill>
              </a:rPr>
              <a:t> usuário</a:t>
            </a:r>
            <a:r>
              <a:rPr lang="pt-BR" b="1" dirty="0"/>
              <a:t>)</a:t>
            </a:r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B45D11-57D0-43C5-8C4D-51666242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58" y="3273833"/>
            <a:ext cx="9430703" cy="353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8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D6FCE30-62C2-44CF-820C-9DB3FF22E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8" y="597075"/>
            <a:ext cx="5054237" cy="56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0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D2CEC45-3675-42B4-9F23-69B7B1B8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78" y="1227227"/>
            <a:ext cx="5429250" cy="37242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3BFE4CF-AFAB-4498-A096-B98EE87F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771" y="951295"/>
            <a:ext cx="5096417" cy="40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5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61686-A37B-4724-8D93-58E900EE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Programação Shell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916DFE-7903-479A-8F34-43B73B98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881A8E-7F70-4023-B9F4-9B5A0218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5012"/>
            <a:ext cx="110299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77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164</Words>
  <Application>Microsoft Office PowerPoint</Application>
  <PresentationFormat>Widescreen</PresentationFormat>
  <Paragraphs>30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Super Usuário</vt:lpstr>
      <vt:lpstr>Banco de Dados: candango</vt:lpstr>
      <vt:lpstr>SGBD: Sistema de Gerenciamento de Banco de Dados</vt:lpstr>
      <vt:lpstr>MySQL Workbench</vt:lpstr>
      <vt:lpstr>python manage.py createsuperuser</vt:lpstr>
      <vt:lpstr>Comandos</vt:lpstr>
      <vt:lpstr>Apresentação do PowerPoint</vt:lpstr>
      <vt:lpstr>Apresentação do PowerPoint</vt:lpstr>
      <vt:lpstr>Programação Shell</vt:lpstr>
      <vt:lpstr>Apresentação do PowerPoint</vt:lpstr>
      <vt:lpstr>Apresentação do PowerPoint</vt:lpstr>
      <vt:lpstr>Oração da Santa Anaconda</vt:lpstr>
      <vt:lpstr>Apresentação do PowerPoint</vt:lpstr>
      <vt:lpstr>Apresentação do PowerPoint</vt:lpstr>
      <vt:lpstr>exit( )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Usuário</dc:title>
  <dc:creator>PROFESSOR SENAI</dc:creator>
  <cp:lastModifiedBy>PROFESSOR SENAI</cp:lastModifiedBy>
  <cp:revision>27</cp:revision>
  <dcterms:created xsi:type="dcterms:W3CDTF">2025-08-19T18:04:43Z</dcterms:created>
  <dcterms:modified xsi:type="dcterms:W3CDTF">2025-08-20T20:57:15Z</dcterms:modified>
</cp:coreProperties>
</file>