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3" r:id="rId27"/>
    <p:sldId id="282" r:id="rId28"/>
    <p:sldId id="281" r:id="rId2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3" autoAdjust="0"/>
    <p:restoredTop sz="94609" autoAdjust="0"/>
  </p:normalViewPr>
  <p:slideViewPr>
    <p:cSldViewPr snapToGrid="0">
      <p:cViewPr varScale="1">
        <p:scale>
          <a:sx n="69" d="100"/>
          <a:sy n="69" d="100"/>
        </p:scale>
        <p:origin x="43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0528F0-118C-467F-9E06-54915726AC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D1F0349-FB47-41F3-A924-2DBED77E34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1B831B-BFED-4D64-8CE1-AF257757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3F04-2A97-466B-88D4-4AAC8DB71DAC}" type="datetimeFigureOut">
              <a:rPr lang="pt-BR" smtClean="0"/>
              <a:t>22/08/2025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FF39CA-ED9B-4B05-89CE-7EE628795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E85EAE-E037-4EAC-8711-58BD77C2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F39A-1FB1-4A37-AF16-06BDE14D8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898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B5F5C4-F52D-497F-ABC8-B6FD7AD41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8F3F3DC-9C4C-4E55-9CF7-BC9350EB8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0EB999-851E-4308-AC56-07A041A05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3F04-2A97-466B-88D4-4AAC8DB71DAC}" type="datetimeFigureOut">
              <a:rPr lang="pt-BR" smtClean="0"/>
              <a:t>22/08/2025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BD8BD0-0DCA-47A3-88EF-D7BE92A72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BB0697-5C43-4716-B691-CB558B197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F39A-1FB1-4A37-AF16-06BDE14D8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6082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27982F8-3F9D-4BFB-A081-EF3F302333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9901A0A-4F10-4F22-818E-248231204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6884AF-6CD3-48C3-9AFD-1B54D204B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3F04-2A97-466B-88D4-4AAC8DB71DAC}" type="datetimeFigureOut">
              <a:rPr lang="pt-BR" smtClean="0"/>
              <a:t>22/08/2025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803CAB-1EE7-458B-8BB4-49893F43A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82D919-A540-4CEF-9559-181393826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F39A-1FB1-4A37-AF16-06BDE14D8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27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28D231-FE35-49C7-BD91-A72AB179B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F0B499-407B-44E6-8C2B-B322D547B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A59FD6B-4AE8-42E0-9451-3CC19B7FE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3F04-2A97-466B-88D4-4AAC8DB71DAC}" type="datetimeFigureOut">
              <a:rPr lang="pt-BR" smtClean="0"/>
              <a:t>22/08/2025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4ED945-4381-4B9A-8339-84D1401C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2394FF-1D44-4B66-8E22-0946345A0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F39A-1FB1-4A37-AF16-06BDE14D8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6667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76BFB3-7C91-439B-A4FB-B62AD653A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0DA736A-E45A-4345-961F-A2CA5389D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5A70E5-BD83-4011-AB2E-6DCE4C413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3F04-2A97-466B-88D4-4AAC8DB71DAC}" type="datetimeFigureOut">
              <a:rPr lang="pt-BR" smtClean="0"/>
              <a:t>22/08/2025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BE68BA-1A36-414F-A4A3-9494C892B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022B65-EFFD-4C46-B564-21A4BB0E8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F39A-1FB1-4A37-AF16-06BDE14D8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8458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60C365-BCD0-4ADE-9212-ED664600A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40F9BE-8745-47E9-8226-47AD713B0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032E81-5C46-4A30-84D5-8C8FF98E9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81A9AB0-3E31-4F17-8D33-30A7523D9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3F04-2A97-466B-88D4-4AAC8DB71DAC}" type="datetimeFigureOut">
              <a:rPr lang="pt-BR" smtClean="0"/>
              <a:t>22/08/2025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C0DA14-1D24-4BED-AFDF-F791BC98D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F38C2E-478D-44F3-A491-D4CE02EA1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F39A-1FB1-4A37-AF16-06BDE14D8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34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E1DCBE-3C10-4136-8C93-EDA0E113D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3EDD8F3-73B0-4962-B252-BECBDC668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2A75E64-0C61-4CDE-9663-9EFC49AB13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B86334A-5B1F-4CE4-AF64-FC0F2638BC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A1E572B-CA6D-42E9-992E-BF3A56FB5E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217EE76-8E02-405E-87F3-0FF4F0D70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3F04-2A97-466B-88D4-4AAC8DB71DAC}" type="datetimeFigureOut">
              <a:rPr lang="pt-BR" smtClean="0"/>
              <a:t>22/08/2025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9873BA6-6D54-4FAB-B493-5C62821C9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EC5A812-C12B-4E56-B34B-D4D032F96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F39A-1FB1-4A37-AF16-06BDE14D8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6747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F67D5E-6D21-4E40-909C-DD12CF00C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C6C05E1-123D-4751-866D-0B585AFD1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3F04-2A97-466B-88D4-4AAC8DB71DAC}" type="datetimeFigureOut">
              <a:rPr lang="pt-BR" smtClean="0"/>
              <a:t>22/08/2025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F0A1F3E-4D29-4603-8A90-873722DE8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793761C-9014-4D9B-88FB-988347B9D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F39A-1FB1-4A37-AF16-06BDE14D8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5653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5ADB0B8-7C69-4295-BA49-ED4DF71BE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3F04-2A97-466B-88D4-4AAC8DB71DAC}" type="datetimeFigureOut">
              <a:rPr lang="pt-BR" smtClean="0"/>
              <a:t>22/08/2025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E3869C5-F1EF-4D3B-9C62-C31C61D52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939FDD6-D6C0-4E04-8D9A-562EAE73A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F39A-1FB1-4A37-AF16-06BDE14D8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0709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9DF4DC-4ED7-4449-92EC-EAEDE4FCB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F9545E-7F3B-45AB-A8D9-D61DCEE31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6DFC467-2C96-4D30-8969-C0A141765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392639C-B8B5-4CF4-985A-3BAFF8D5A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3F04-2A97-466B-88D4-4AAC8DB71DAC}" type="datetimeFigureOut">
              <a:rPr lang="pt-BR" smtClean="0"/>
              <a:t>22/08/2025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90FE87A-5959-4C17-9369-3A2DDA76B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0868F04-45F1-4A1A-A4BA-1EA3E7BA8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F39A-1FB1-4A37-AF16-06BDE14D8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4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0707C-66D9-4EE9-8E56-F72D6B134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B2B07D9-8696-40ED-90ED-97576873D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DBCF1AF-6BFA-493D-A246-CD5073C331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81A74F-9CEC-4259-8FC7-213F2F271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13F04-2A97-466B-88D4-4AAC8DB71DAC}" type="datetimeFigureOut">
              <a:rPr lang="pt-BR" smtClean="0"/>
              <a:t>22/08/2025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8D255CF-AC02-4162-9F2F-71D2E82CA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7CDC0FE-3215-4134-821A-F329CD70E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2F39A-1FB1-4A37-AF16-06BDE14D8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367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85638CA-D9F5-4ECA-B004-6F8251CE5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A6DDA0-6908-4235-A8E4-AE96C954F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D7FE65-BA9F-40F0-82BC-A5B0F1F365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13F04-2A97-466B-88D4-4AAC8DB71DAC}" type="datetimeFigureOut">
              <a:rPr lang="pt-BR" smtClean="0"/>
              <a:t>22/08/2025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1BB3A6-7D8B-4E00-A435-6317CC523F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910846-D4D7-4E48-BD38-16E051DDC4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2F39A-1FB1-4A37-AF16-06BDE14D86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306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646953-FC24-4DCF-B993-AFAEB60FEC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68879"/>
            <a:ext cx="9144000" cy="1041083"/>
          </a:xfr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/>
          <a:lstStyle/>
          <a:p>
            <a:r>
              <a:rPr lang="pt-BR" dirty="0" err="1"/>
              <a:t>Super</a:t>
            </a:r>
            <a:r>
              <a:rPr lang="pt-BR" dirty="0"/>
              <a:t> Usuário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602A81E-C87D-4FF4-9593-6313FFA807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Administrando um </a:t>
            </a:r>
            <a:r>
              <a:rPr lang="pt-BR" b="1" dirty="0"/>
              <a:t>Sistema </a:t>
            </a:r>
            <a:r>
              <a:rPr lang="pt-BR" b="1" dirty="0" err="1"/>
              <a:t>Django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787809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85476CD-1BB7-4922-80F0-0B4E52ED9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41" y="1528354"/>
            <a:ext cx="11895410" cy="3762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196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5C24E77-25C5-452E-92E5-C637BBB28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2647950"/>
            <a:ext cx="10848975" cy="15621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54E68AE1-BC29-4F25-BBFC-525CD28E1420}"/>
              </a:ext>
            </a:extLst>
          </p:cNvPr>
          <p:cNvSpPr txBox="1"/>
          <p:nvPr/>
        </p:nvSpPr>
        <p:spPr>
          <a:xfrm>
            <a:off x="809897" y="1280160"/>
            <a:ext cx="84841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/>
              <a:t>O </a:t>
            </a:r>
            <a:r>
              <a:rPr lang="pt-BR" sz="4400" b="1" dirty="0"/>
              <a:t>objeto</a:t>
            </a:r>
            <a:r>
              <a:rPr lang="pt-BR" sz="4400" dirty="0"/>
              <a:t> é a instância de uma classe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B730776-D046-4F84-A77F-9B0A052D99DE}"/>
              </a:ext>
            </a:extLst>
          </p:cNvPr>
          <p:cNvSpPr txBox="1"/>
          <p:nvPr/>
        </p:nvSpPr>
        <p:spPr>
          <a:xfrm>
            <a:off x="3226526" y="4937760"/>
            <a:ext cx="40287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genero</a:t>
            </a:r>
            <a:r>
              <a:rPr lang="pt-BR" dirty="0"/>
              <a:t> = </a:t>
            </a:r>
            <a:r>
              <a:rPr lang="pt-BR" dirty="0" err="1"/>
              <a:t>Genero</a:t>
            </a:r>
            <a:r>
              <a:rPr lang="pt-BR" dirty="0"/>
              <a:t>(nome=“Plataforma”)</a:t>
            </a:r>
          </a:p>
          <a:p>
            <a:r>
              <a:rPr lang="pt-BR" dirty="0"/>
              <a:t>genero2 = </a:t>
            </a:r>
            <a:r>
              <a:rPr lang="pt-BR" dirty="0" err="1"/>
              <a:t>Genero</a:t>
            </a:r>
            <a:r>
              <a:rPr lang="pt-BR" dirty="0"/>
              <a:t>(nome=“Visual Novel”)</a:t>
            </a:r>
          </a:p>
          <a:p>
            <a:endParaRPr lang="pt-BR" dirty="0"/>
          </a:p>
          <a:p>
            <a:r>
              <a:rPr lang="pt-BR" dirty="0" err="1"/>
              <a:t>genero.save</a:t>
            </a:r>
            <a:r>
              <a:rPr lang="pt-BR" dirty="0"/>
              <a:t>( )</a:t>
            </a:r>
          </a:p>
        </p:txBody>
      </p:sp>
    </p:spTree>
    <p:extLst>
      <p:ext uri="{BB962C8B-B14F-4D97-AF65-F5344CB8AC3E}">
        <p14:creationId xmlns:p14="http://schemas.microsoft.com/office/powerpoint/2010/main" val="3762907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493F43-1388-46C3-ACAF-BBB49501D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331777"/>
            <a:ext cx="10515600" cy="1325563"/>
          </a:xfrm>
        </p:spPr>
        <p:txBody>
          <a:bodyPr/>
          <a:lstStyle/>
          <a:p>
            <a:r>
              <a:rPr lang="pt-BR" dirty="0"/>
              <a:t>Oração da Santa Anaconda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1EC58A-237E-4C58-B504-B80CFD294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506662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O objeto é uma instância de uma classe</a:t>
            </a:r>
          </a:p>
          <a:p>
            <a:r>
              <a:rPr lang="pt-BR" dirty="0"/>
              <a:t>Uma classe é um conjunto de objetos</a:t>
            </a:r>
          </a:p>
          <a:p>
            <a:r>
              <a:rPr lang="pt-BR" dirty="0"/>
              <a:t>O construtor constrói o objeto</a:t>
            </a:r>
          </a:p>
          <a:p>
            <a:r>
              <a:rPr lang="pt-BR" dirty="0"/>
              <a:t>__</a:t>
            </a:r>
            <a:r>
              <a:rPr lang="pt-BR" dirty="0" err="1"/>
              <a:t>init</a:t>
            </a:r>
            <a:r>
              <a:rPr lang="pt-BR" dirty="0"/>
              <a:t>__ é o construtor</a:t>
            </a:r>
          </a:p>
          <a:p>
            <a:r>
              <a:rPr lang="pt-BR" dirty="0" err="1"/>
              <a:t>Getters</a:t>
            </a:r>
            <a:r>
              <a:rPr lang="pt-BR" dirty="0"/>
              <a:t> retorna valores</a:t>
            </a:r>
          </a:p>
          <a:p>
            <a:r>
              <a:rPr lang="pt-BR" dirty="0" err="1"/>
              <a:t>Setters</a:t>
            </a:r>
            <a:r>
              <a:rPr lang="pt-BR" dirty="0"/>
              <a:t> atribui valores</a:t>
            </a:r>
          </a:p>
          <a:p>
            <a:r>
              <a:rPr lang="pt-BR" dirty="0"/>
              <a:t>Na classe deve-se criar métodos</a:t>
            </a:r>
          </a:p>
          <a:p>
            <a:r>
              <a:rPr lang="pt-BR" dirty="0"/>
              <a:t>Na classe e no __</a:t>
            </a:r>
            <a:r>
              <a:rPr lang="pt-BR" dirty="0" err="1"/>
              <a:t>init</a:t>
            </a:r>
            <a:r>
              <a:rPr lang="pt-BR" dirty="0"/>
              <a:t>_ define-se atributos</a:t>
            </a:r>
          </a:p>
          <a:p>
            <a:r>
              <a:rPr lang="pt-BR" dirty="0"/>
              <a:t>Self é uma selfie da classe</a:t>
            </a:r>
          </a:p>
          <a:p>
            <a:r>
              <a:rPr lang="pt-BR" dirty="0"/>
              <a:t>Fora da classe o que seria método é uma função</a:t>
            </a:r>
          </a:p>
          <a:p>
            <a:r>
              <a:rPr lang="pt-BR" dirty="0" err="1"/>
              <a:t>pass</a:t>
            </a: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528C290-0C9D-4CA2-98CF-A444DFC69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936" y="912677"/>
            <a:ext cx="10144125" cy="41910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3994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D3E475A-3C57-4B85-B462-AAB918CC6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939" y="370522"/>
            <a:ext cx="10861041" cy="948827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5AC09BB-D2BD-4BF7-A317-7C9FB2B423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38" y="1591081"/>
            <a:ext cx="10861041" cy="37911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1944AC8B-FF62-43E0-88AF-6CD34ED39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939" y="2176648"/>
            <a:ext cx="2723336" cy="569677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2C39F19-2B9D-4F86-A56D-AAF42025BB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5716" y="2241925"/>
            <a:ext cx="7762875" cy="314325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49943468-441C-4505-8E78-6A3F72A5A8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5716" y="5512798"/>
            <a:ext cx="6638925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954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036F820-15D0-4204-8BD8-25EAB18DA4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83" y="206750"/>
            <a:ext cx="7161746" cy="625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969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B9194-CE3B-4DB1-9BD3-77509FE4A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exit</a:t>
            </a:r>
            <a:r>
              <a:rPr lang="pt-BR" dirty="0"/>
              <a:t>( 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9C4D171-8D17-4DC9-BBC0-69F7E97199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Abandonar o Shell</a:t>
            </a:r>
          </a:p>
        </p:txBody>
      </p:sp>
    </p:spTree>
    <p:extLst>
      <p:ext uri="{BB962C8B-B14F-4D97-AF65-F5344CB8AC3E}">
        <p14:creationId xmlns:p14="http://schemas.microsoft.com/office/powerpoint/2010/main" val="2672698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ED131A80-DB1B-4FA2-A957-E00AD6C8A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492" y="2377440"/>
            <a:ext cx="8469953" cy="157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59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17BCCF8B-6396-4CD1-AE81-9910866A0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59" y="1456236"/>
            <a:ext cx="10791825" cy="284797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314178AF-7605-42D8-B762-559484DE24F7}"/>
              </a:ext>
            </a:extLst>
          </p:cNvPr>
          <p:cNvSpPr txBox="1"/>
          <p:nvPr/>
        </p:nvSpPr>
        <p:spPr>
          <a:xfrm>
            <a:off x="3048213" y="499076"/>
            <a:ext cx="6307176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3600" b="1" dirty="0"/>
              <a:t>Linguagem de Programação SQL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6E923A2-8D67-4147-B634-BE1C063620FC}"/>
              </a:ext>
            </a:extLst>
          </p:cNvPr>
          <p:cNvSpPr txBox="1"/>
          <p:nvPr/>
        </p:nvSpPr>
        <p:spPr>
          <a:xfrm>
            <a:off x="4392389" y="4271553"/>
            <a:ext cx="2886239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3600" b="1" dirty="0"/>
              <a:t>DJANGO ORM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99F4C73-DB99-4F8C-9814-7FD2B99F9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127" y="5255759"/>
            <a:ext cx="4895850" cy="65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14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94C5341-1028-4EE8-8B3B-D3C266DA9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9721" y="1828800"/>
            <a:ext cx="7766172" cy="2375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338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87649E6-D73C-4A00-8213-3E6CC749A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594" y="464839"/>
            <a:ext cx="9031621" cy="542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826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058E96-9610-4BDE-B711-6AD72962D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Banco de Dados: </a:t>
            </a:r>
            <a:r>
              <a:rPr lang="pt-BR" dirty="0"/>
              <a:t>candango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86D025-9961-4012-8C64-87012E3A05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188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5596D62-44FD-43B9-939D-A3DD2EBE5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379" y="1751919"/>
            <a:ext cx="8956645" cy="3100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255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76629620-3B7C-43AA-82DD-372D1662A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17" y="1372915"/>
            <a:ext cx="11188956" cy="390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542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F417005-2245-4CDE-A389-1C368A6DA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26" y="1493146"/>
            <a:ext cx="10489474" cy="3617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195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D13B7F9-F515-48AB-AF47-47BFACF0496D}"/>
              </a:ext>
            </a:extLst>
          </p:cNvPr>
          <p:cNvSpPr txBox="1"/>
          <p:nvPr/>
        </p:nvSpPr>
        <p:spPr>
          <a:xfrm>
            <a:off x="2495007" y="2926080"/>
            <a:ext cx="697447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 err="1"/>
              <a:t>pip</a:t>
            </a:r>
            <a:r>
              <a:rPr lang="pt-BR" sz="4400" dirty="0"/>
              <a:t> </a:t>
            </a:r>
            <a:r>
              <a:rPr lang="pt-BR" sz="4400" b="1" dirty="0" err="1"/>
              <a:t>install</a:t>
            </a:r>
            <a:r>
              <a:rPr lang="pt-BR" sz="4400" b="1" dirty="0"/>
              <a:t> –r </a:t>
            </a:r>
            <a:r>
              <a:rPr lang="pt-BR" sz="4400" dirty="0"/>
              <a:t>requirements.txt</a:t>
            </a:r>
          </a:p>
        </p:txBody>
      </p:sp>
    </p:spTree>
    <p:extLst>
      <p:ext uri="{BB962C8B-B14F-4D97-AF65-F5344CB8AC3E}">
        <p14:creationId xmlns:p14="http://schemas.microsoft.com/office/powerpoint/2010/main" val="1065295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596EFB-73BF-42DE-9170-B4600321F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Rodando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6E9D08-63CF-476F-A405-EA92A0C0D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02078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D670E8-9D8B-4E79-8F65-D7D68AB12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Desafio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095FC66-6C2D-41E7-AA72-D223DBB7C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Fazer com que o próprio usuário insira a foto.</a:t>
            </a:r>
          </a:p>
          <a:p>
            <a:pPr lvl="1"/>
            <a:r>
              <a:rPr lang="pt-BR" strike="sngStrike" dirty="0"/>
              <a:t>Mudar a classe</a:t>
            </a:r>
          </a:p>
          <a:p>
            <a:pPr lvl="2"/>
            <a:r>
              <a:rPr lang="pt-BR" strike="sngStrike" dirty="0"/>
              <a:t>Criar um novo campo foto</a:t>
            </a:r>
          </a:p>
          <a:p>
            <a:pPr lvl="2"/>
            <a:r>
              <a:rPr lang="pt-BR" strike="sngStrike" dirty="0" err="1"/>
              <a:t>Make</a:t>
            </a:r>
            <a:r>
              <a:rPr lang="pt-BR" strike="sngStrike" dirty="0"/>
              <a:t> </a:t>
            </a:r>
            <a:r>
              <a:rPr lang="pt-BR" strike="sngStrike" dirty="0" err="1"/>
              <a:t>migrations</a:t>
            </a:r>
            <a:endParaRPr lang="pt-BR" strike="sngStrike" dirty="0"/>
          </a:p>
          <a:p>
            <a:pPr lvl="2"/>
            <a:r>
              <a:rPr lang="pt-BR" strike="sngStrike" dirty="0" err="1"/>
              <a:t>Migrate</a:t>
            </a:r>
            <a:endParaRPr lang="pt-BR" strike="sngStrike" dirty="0"/>
          </a:p>
          <a:p>
            <a:pPr lvl="2"/>
            <a:r>
              <a:rPr lang="pt-BR" strike="sngStrike" dirty="0"/>
              <a:t>Atualizar o banco</a:t>
            </a:r>
          </a:p>
          <a:p>
            <a:pPr lvl="1"/>
            <a:r>
              <a:rPr lang="pt-BR" dirty="0"/>
              <a:t>Dados vamos enviar para um </a:t>
            </a:r>
            <a:r>
              <a:rPr lang="pt-BR" dirty="0" err="1"/>
              <a:t>view</a:t>
            </a:r>
            <a:endParaRPr lang="pt-BR" dirty="0"/>
          </a:p>
          <a:p>
            <a:pPr lvl="2"/>
            <a:r>
              <a:rPr lang="pt-BR" dirty="0"/>
              <a:t>Inserir os valores</a:t>
            </a:r>
          </a:p>
          <a:p>
            <a:pPr lvl="2"/>
            <a:r>
              <a:rPr lang="pt-BR" dirty="0"/>
              <a:t>NÃO PODE ( inserir a foto no banco)</a:t>
            </a:r>
          </a:p>
          <a:p>
            <a:pPr lvl="3"/>
            <a:r>
              <a:rPr lang="pt-BR" dirty="0"/>
              <a:t>fotos/luiz.png</a:t>
            </a:r>
          </a:p>
          <a:p>
            <a:pPr lvl="1"/>
            <a:r>
              <a:rPr lang="pt-BR" dirty="0"/>
              <a:t>Buscar essas fotos do banco e mostrar no front.</a:t>
            </a:r>
          </a:p>
        </p:txBody>
      </p:sp>
    </p:spTree>
    <p:extLst>
      <p:ext uri="{BB962C8B-B14F-4D97-AF65-F5344CB8AC3E}">
        <p14:creationId xmlns:p14="http://schemas.microsoft.com/office/powerpoint/2010/main" val="1776366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EE7EB84-5232-4E70-A4CC-8E0EDADCD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981" y="795266"/>
            <a:ext cx="10252363" cy="5155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4562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A4AF2FD3-7F24-458C-AFCE-0F9A09017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309" y="1769823"/>
            <a:ext cx="10768932" cy="3273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8873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EBA421A-E04A-4F8B-9520-168FC6790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364" y="2056860"/>
            <a:ext cx="7145482" cy="274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312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AFDC4D-5C0B-4FBD-B40C-B93A48F55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SGBD: </a:t>
            </a:r>
            <a:r>
              <a:rPr lang="pt-BR" dirty="0"/>
              <a:t>Sistema de Gerenciamento de Banco de Dados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5B59F82-13FE-47A0-88B0-0CDE38529F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MySQL</a:t>
            </a:r>
          </a:p>
        </p:txBody>
      </p:sp>
    </p:spTree>
    <p:extLst>
      <p:ext uri="{BB962C8B-B14F-4D97-AF65-F5344CB8AC3E}">
        <p14:creationId xmlns:p14="http://schemas.microsoft.com/office/powerpoint/2010/main" val="3326805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A8A8D5-052E-40B4-A839-72C009252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MySQL Workbench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E5C4ED9-03E5-449E-A1CB-27A86303CE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Interface Gráfica e </a:t>
            </a:r>
            <a:r>
              <a:rPr lang="pt-BR" dirty="0" err="1"/>
              <a:t>Prompt</a:t>
            </a:r>
            <a:r>
              <a:rPr lang="pt-BR" dirty="0"/>
              <a:t> de Comandos para MySQL </a:t>
            </a:r>
          </a:p>
        </p:txBody>
      </p:sp>
    </p:spTree>
    <p:extLst>
      <p:ext uri="{BB962C8B-B14F-4D97-AF65-F5344CB8AC3E}">
        <p14:creationId xmlns:p14="http://schemas.microsoft.com/office/powerpoint/2010/main" val="3182712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8CF037-A8F8-4856-9AB2-FE81081D9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982" y="3002257"/>
            <a:ext cx="10228036" cy="85348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pt-BR" dirty="0" err="1"/>
              <a:t>python</a:t>
            </a:r>
            <a:r>
              <a:rPr lang="pt-BR" dirty="0"/>
              <a:t> manage.py </a:t>
            </a:r>
            <a:r>
              <a:rPr lang="pt-BR" dirty="0" err="1"/>
              <a:t>createsuperuser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3489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064747-FF7E-4315-94CA-C8DB0C38C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385"/>
            <a:ext cx="2910840" cy="627652"/>
          </a:xfrm>
        </p:spPr>
        <p:txBody>
          <a:bodyPr>
            <a:normAutofit fontScale="90000"/>
          </a:bodyPr>
          <a:lstStyle/>
          <a:p>
            <a:r>
              <a:rPr lang="pt-BR" dirty="0"/>
              <a:t>Comandos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1CA4E4E-EA87-45F8-A64C-C6C2570E3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8599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pt-BR" dirty="0" err="1"/>
              <a:t>python</a:t>
            </a:r>
            <a:r>
              <a:rPr lang="pt-BR" dirty="0"/>
              <a:t> manage.py </a:t>
            </a:r>
            <a:r>
              <a:rPr lang="pt-BR" dirty="0" err="1"/>
              <a:t>makemigrations</a:t>
            </a:r>
            <a:r>
              <a:rPr lang="pt-BR" dirty="0"/>
              <a:t> (</a:t>
            </a:r>
            <a:r>
              <a:rPr lang="pt-BR" b="1" dirty="0">
                <a:solidFill>
                  <a:srgbClr val="FF0000"/>
                </a:solidFill>
              </a:rPr>
              <a:t>verificar se houve mudança</a:t>
            </a:r>
            <a:r>
              <a:rPr lang="pt-BR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/>
              <a:t>python</a:t>
            </a:r>
            <a:r>
              <a:rPr lang="pt-BR" dirty="0"/>
              <a:t> manage.py </a:t>
            </a:r>
            <a:r>
              <a:rPr lang="pt-BR" dirty="0" err="1"/>
              <a:t>migrate</a:t>
            </a:r>
            <a:r>
              <a:rPr lang="pt-BR" dirty="0"/>
              <a:t> (</a:t>
            </a:r>
            <a:r>
              <a:rPr lang="pt-BR" b="1" dirty="0">
                <a:solidFill>
                  <a:srgbClr val="FF0000"/>
                </a:solidFill>
              </a:rPr>
              <a:t>aplicar as mudanças</a:t>
            </a:r>
            <a:r>
              <a:rPr lang="pt-BR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pt-BR" dirty="0" err="1"/>
              <a:t>python</a:t>
            </a:r>
            <a:r>
              <a:rPr lang="pt-BR" dirty="0"/>
              <a:t> manage.py </a:t>
            </a:r>
            <a:r>
              <a:rPr lang="pt-BR" dirty="0" err="1"/>
              <a:t>makemigrations</a:t>
            </a:r>
            <a:r>
              <a:rPr lang="pt-BR" dirty="0"/>
              <a:t> </a:t>
            </a:r>
            <a:r>
              <a:rPr lang="pt-BR" b="1" dirty="0" err="1"/>
              <a:t>marketplace</a:t>
            </a:r>
            <a:endParaRPr lang="pt-BR" b="1" dirty="0"/>
          </a:p>
          <a:p>
            <a:pPr marL="514350" indent="-514350">
              <a:buFont typeface="+mj-lt"/>
              <a:buAutoNum type="arabicPeriod"/>
            </a:pPr>
            <a:r>
              <a:rPr lang="pt-BR" dirty="0" err="1"/>
              <a:t>python</a:t>
            </a:r>
            <a:r>
              <a:rPr lang="pt-BR" dirty="0"/>
              <a:t> manage.py </a:t>
            </a:r>
            <a:r>
              <a:rPr lang="pt-BR" dirty="0" err="1"/>
              <a:t>migrate</a:t>
            </a:r>
            <a:r>
              <a:rPr lang="pt-BR" dirty="0"/>
              <a:t> </a:t>
            </a:r>
            <a:r>
              <a:rPr lang="pt-BR" b="1" dirty="0" err="1"/>
              <a:t>marketplace</a:t>
            </a:r>
            <a:endParaRPr lang="pt-BR" b="1" dirty="0"/>
          </a:p>
          <a:p>
            <a:pPr marL="514350" indent="-514350">
              <a:buFont typeface="+mj-lt"/>
              <a:buAutoNum type="arabicPeriod"/>
            </a:pPr>
            <a:r>
              <a:rPr lang="pt-BR" b="1" dirty="0"/>
              <a:t>Python manage.py </a:t>
            </a:r>
            <a:r>
              <a:rPr lang="pt-BR" b="1" dirty="0" err="1"/>
              <a:t>createsuperuser</a:t>
            </a:r>
            <a:r>
              <a:rPr lang="pt-BR" b="1" dirty="0"/>
              <a:t> (</a:t>
            </a:r>
            <a:r>
              <a:rPr lang="pt-BR" b="1" dirty="0">
                <a:solidFill>
                  <a:srgbClr val="FF0000"/>
                </a:solidFill>
              </a:rPr>
              <a:t>criar o </a:t>
            </a:r>
            <a:r>
              <a:rPr lang="pt-BR" b="1" dirty="0" err="1">
                <a:solidFill>
                  <a:srgbClr val="FF0000"/>
                </a:solidFill>
              </a:rPr>
              <a:t>super</a:t>
            </a:r>
            <a:r>
              <a:rPr lang="pt-BR" b="1" dirty="0">
                <a:solidFill>
                  <a:srgbClr val="FF0000"/>
                </a:solidFill>
              </a:rPr>
              <a:t> usuário</a:t>
            </a:r>
            <a:r>
              <a:rPr lang="pt-BR" b="1" dirty="0"/>
              <a:t>)</a:t>
            </a:r>
          </a:p>
          <a:p>
            <a:pPr marL="0" indent="0">
              <a:buNone/>
            </a:pPr>
            <a:endParaRPr lang="pt-BR" b="1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4B45D11-57D0-43C5-8C4D-516662426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58" y="3273833"/>
            <a:ext cx="9430703" cy="353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185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0D6FCE30-62C2-44CF-820C-9DB3FF22E9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98" y="597075"/>
            <a:ext cx="5054237" cy="566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203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3D2CEC45-3675-42B4-9F23-69B7B1B82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78" y="1227227"/>
            <a:ext cx="5429250" cy="372427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33BFE4CF-AFAB-4498-A096-B98EE87F0C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771" y="951295"/>
            <a:ext cx="5096417" cy="400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952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61686-A37B-4724-8D93-58E900EED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Programação Shell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916DFE-7903-479A-8F34-43B73B980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0881A8E-7F70-4023-B9F4-9B5A0218FE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05012"/>
            <a:ext cx="1102995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8778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258</Words>
  <Application>Microsoft Office PowerPoint</Application>
  <PresentationFormat>Widescreen</PresentationFormat>
  <Paragraphs>50</Paragraphs>
  <Slides>28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Calibri Light</vt:lpstr>
      <vt:lpstr>Tema do Office</vt:lpstr>
      <vt:lpstr>Super Usuário</vt:lpstr>
      <vt:lpstr>Banco de Dados: candango</vt:lpstr>
      <vt:lpstr>SGBD: Sistema de Gerenciamento de Banco de Dados</vt:lpstr>
      <vt:lpstr>MySQL Workbench</vt:lpstr>
      <vt:lpstr>python manage.py createsuperuser</vt:lpstr>
      <vt:lpstr>Comandos</vt:lpstr>
      <vt:lpstr>Apresentação do PowerPoint</vt:lpstr>
      <vt:lpstr>Apresentação do PowerPoint</vt:lpstr>
      <vt:lpstr>Programação Shell</vt:lpstr>
      <vt:lpstr>Apresentação do PowerPoint</vt:lpstr>
      <vt:lpstr>Apresentação do PowerPoint</vt:lpstr>
      <vt:lpstr>Oração da Santa Anaconda</vt:lpstr>
      <vt:lpstr>Apresentação do PowerPoint</vt:lpstr>
      <vt:lpstr>Apresentação do PowerPoint</vt:lpstr>
      <vt:lpstr>exit( )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Rodando</vt:lpstr>
      <vt:lpstr>Desafio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Super Usuário</dc:title>
  <dc:creator>PROFESSOR SENAI</dc:creator>
  <cp:lastModifiedBy>PROFESSOR SENAI</cp:lastModifiedBy>
  <cp:revision>47</cp:revision>
  <dcterms:created xsi:type="dcterms:W3CDTF">2025-08-19T18:04:43Z</dcterms:created>
  <dcterms:modified xsi:type="dcterms:W3CDTF">2025-08-22T21:31:49Z</dcterms:modified>
</cp:coreProperties>
</file>