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09" autoAdjust="0"/>
  </p:normalViewPr>
  <p:slideViewPr>
    <p:cSldViewPr snapToGrid="0">
      <p:cViewPr varScale="1">
        <p:scale>
          <a:sx n="69" d="100"/>
          <a:sy n="69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528F0-118C-467F-9E06-54915726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1F0349-FB47-41F3-A924-2DBED77E3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B831B-BFED-4D64-8CE1-AF25775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F39CA-ED9B-4B05-89CE-7EE62879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85EAE-E037-4EAC-8711-58BD77C2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F5C4-F52D-497F-ABC8-B6FD7AD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3F3DC-9C4C-4E55-9CF7-BC9350EB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EB999-851E-4308-AC56-07A041A0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D8BD0-0DCA-47A3-88EF-D7BE92A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B0697-5C43-4716-B691-CB558B1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0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982F8-3F9D-4BFB-A081-EF3F302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01A0A-4F10-4F22-818E-24823120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884AF-6CD3-48C3-9AFD-1B54D204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03CAB-1EE7-458B-8BB4-49893F43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2D919-A540-4CEF-9559-1813938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D231-FE35-49C7-BD91-A72AB179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0B499-407B-44E6-8C2B-B322D547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9FD6B-4AE8-42E0-9451-3CC19B7F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ED945-4381-4B9A-8339-84D1401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94FF-1D44-4B66-8E22-0946345A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6BFB3-7C91-439B-A4FB-B62AD653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A736A-E45A-4345-961F-A2CA5389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A70E5-BD83-4011-AB2E-6DCE4C41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E68BA-1A36-414F-A4A3-9494C892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22B65-EFFD-4C46-B564-21A4BB0E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4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C365-BCD0-4ADE-9212-ED664600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0F9BE-8745-47E9-8226-47AD713B0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032E81-5C46-4A30-84D5-8C8FF98E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A9AB0-3E31-4F17-8D33-30A7523D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0DA14-1D24-4BED-AFDF-F791BC9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38C2E-478D-44F3-A491-D4CE02EA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DCBE-3C10-4136-8C93-EDA0E11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DD8F3-73B0-4962-B252-BECBDC66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75E64-0C61-4CDE-9663-9EFC49AB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86334A-5B1F-4CE4-AF64-FC0F2638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1E572B-CA6D-42E9-992E-BF3A56FB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17EE76-8E02-405E-87F3-0FF4F0D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73BA6-6D54-4FAB-B493-5C62821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C5A812-C12B-4E56-B34B-D4D032F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74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7D5E-6D21-4E40-909C-DD12CF0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6C05E1-123D-4751-866D-0B585AFD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0A1F3E-4D29-4603-8A90-873722DE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93761C-9014-4D9B-88FB-988347B9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5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ADB0B8-7C69-4295-BA49-ED4DF71B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3869C5-F1EF-4D3B-9C62-C31C61D5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39FDD6-D6C0-4E04-8D9A-562EAE73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0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F4DC-4ED7-4449-92EC-EAEDE4F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9545E-7F3B-45AB-A8D9-D61DCEE3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FC467-2C96-4D30-8969-C0A14176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2639C-B8B5-4CF4-985A-3BAFF8D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0FE87A-5959-4C17-9369-3A2DDA76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68F04-45F1-4A1A-A4BA-1EA3E7B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707C-66D9-4EE9-8E56-F72D6B13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2B07D9-8696-40ED-90ED-97576873D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BCF1AF-6BFA-493D-A246-CD5073C3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1A74F-9CEC-4259-8FC7-213F2F27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255CF-AC02-4162-9F2F-71D2E82C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DC0FE-3215-4134-821A-F329CD70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5638CA-D9F5-4ECA-B004-6F8251CE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6DDA0-6908-4235-A8E4-AE96C95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FE65-BA9F-40F0-82BC-A5B0F1F3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BB3A6-7D8B-4E00-A435-6317CC523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10846-D4D7-4E48-BD38-16E051DDC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46953-FC24-4DCF-B993-AFAEB60F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79"/>
            <a:ext cx="9144000" cy="10410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/>
              <a:t>Super</a:t>
            </a:r>
            <a:r>
              <a:rPr lang="pt-BR" dirty="0"/>
              <a:t> Usuário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2A81E-C87D-4FF4-9593-6313FFA8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Administrando um </a:t>
            </a:r>
            <a:r>
              <a:rPr lang="pt-BR" b="1" dirty="0"/>
              <a:t>Sistema </a:t>
            </a:r>
            <a:r>
              <a:rPr lang="pt-BR" b="1" dirty="0" err="1"/>
              <a:t>Django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878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5476CD-1BB7-4922-80F0-0B4E52ED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1" y="1528354"/>
            <a:ext cx="1189541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9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C24E77-25C5-452E-92E5-C637BBB2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647950"/>
            <a:ext cx="10848975" cy="15621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E68AE1-BC29-4F25-BBFC-525CD28E1420}"/>
              </a:ext>
            </a:extLst>
          </p:cNvPr>
          <p:cNvSpPr txBox="1"/>
          <p:nvPr/>
        </p:nvSpPr>
        <p:spPr>
          <a:xfrm>
            <a:off x="809897" y="1280160"/>
            <a:ext cx="848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O </a:t>
            </a:r>
            <a:r>
              <a:rPr lang="pt-BR" sz="4400" b="1" dirty="0"/>
              <a:t>objeto</a:t>
            </a:r>
            <a:r>
              <a:rPr lang="pt-BR" sz="4400" dirty="0"/>
              <a:t> é a instância de uma classe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730776-D046-4F84-A77F-9B0A052D99DE}"/>
              </a:ext>
            </a:extLst>
          </p:cNvPr>
          <p:cNvSpPr txBox="1"/>
          <p:nvPr/>
        </p:nvSpPr>
        <p:spPr>
          <a:xfrm>
            <a:off x="3226526" y="4937760"/>
            <a:ext cx="4028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genero</a:t>
            </a:r>
            <a:r>
              <a:rPr lang="pt-BR" dirty="0"/>
              <a:t> = </a:t>
            </a:r>
            <a:r>
              <a:rPr lang="pt-BR" dirty="0" err="1"/>
              <a:t>Genero</a:t>
            </a:r>
            <a:r>
              <a:rPr lang="pt-BR" dirty="0"/>
              <a:t>(nome=“Plataforma”)</a:t>
            </a:r>
          </a:p>
          <a:p>
            <a:r>
              <a:rPr lang="pt-BR" dirty="0"/>
              <a:t>genero2 = </a:t>
            </a:r>
            <a:r>
              <a:rPr lang="pt-BR" dirty="0" err="1"/>
              <a:t>Genero</a:t>
            </a:r>
            <a:r>
              <a:rPr lang="pt-BR" dirty="0"/>
              <a:t>(nome=“Visual Novel”)</a:t>
            </a:r>
          </a:p>
          <a:p>
            <a:endParaRPr lang="pt-BR" dirty="0"/>
          </a:p>
          <a:p>
            <a:r>
              <a:rPr lang="pt-BR" dirty="0" err="1"/>
              <a:t>genero.save</a:t>
            </a:r>
            <a:r>
              <a:rPr lang="pt-B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76290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3F43-1388-46C3-ACAF-BBB49501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1777"/>
            <a:ext cx="10515600" cy="1325563"/>
          </a:xfrm>
        </p:spPr>
        <p:txBody>
          <a:bodyPr/>
          <a:lstStyle/>
          <a:p>
            <a:r>
              <a:rPr lang="pt-BR" dirty="0"/>
              <a:t>Oração da Santa Anaconda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EC58A-237E-4C58-B504-B80CFD29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objeto é uma instância de uma classe</a:t>
            </a:r>
          </a:p>
          <a:p>
            <a:r>
              <a:rPr lang="pt-BR" dirty="0"/>
              <a:t>Uma classe é um conjunto de objetos</a:t>
            </a:r>
          </a:p>
          <a:p>
            <a:r>
              <a:rPr lang="pt-BR" dirty="0"/>
              <a:t>O construtor constrói o objeto</a:t>
            </a:r>
          </a:p>
          <a:p>
            <a:r>
              <a:rPr lang="pt-BR" dirty="0"/>
              <a:t>__</a:t>
            </a:r>
            <a:r>
              <a:rPr lang="pt-BR" dirty="0" err="1"/>
              <a:t>init</a:t>
            </a:r>
            <a:r>
              <a:rPr lang="pt-BR" dirty="0"/>
              <a:t>__ é o construtor</a:t>
            </a:r>
          </a:p>
          <a:p>
            <a:r>
              <a:rPr lang="pt-BR" dirty="0" err="1"/>
              <a:t>Getters</a:t>
            </a:r>
            <a:r>
              <a:rPr lang="pt-BR" dirty="0"/>
              <a:t> retorna valores</a:t>
            </a:r>
          </a:p>
          <a:p>
            <a:r>
              <a:rPr lang="pt-BR" dirty="0" err="1"/>
              <a:t>Setters</a:t>
            </a:r>
            <a:r>
              <a:rPr lang="pt-BR" dirty="0"/>
              <a:t> atribui valores</a:t>
            </a:r>
          </a:p>
          <a:p>
            <a:r>
              <a:rPr lang="pt-BR" dirty="0"/>
              <a:t>Na classe deve-se criar métodos</a:t>
            </a:r>
          </a:p>
          <a:p>
            <a:r>
              <a:rPr lang="pt-BR" dirty="0"/>
              <a:t>Na classe e no __</a:t>
            </a:r>
            <a:r>
              <a:rPr lang="pt-BR" dirty="0" err="1"/>
              <a:t>init</a:t>
            </a:r>
            <a:r>
              <a:rPr lang="pt-BR" dirty="0"/>
              <a:t>_ define-se atributos</a:t>
            </a:r>
          </a:p>
          <a:p>
            <a:r>
              <a:rPr lang="pt-BR" dirty="0"/>
              <a:t>Self é uma selfie da classe</a:t>
            </a:r>
          </a:p>
          <a:p>
            <a:r>
              <a:rPr lang="pt-BR" dirty="0"/>
              <a:t>Fora da classe o que seria método é uma função</a:t>
            </a:r>
          </a:p>
          <a:p>
            <a:r>
              <a:rPr lang="pt-BR" dirty="0" err="1"/>
              <a:t>pass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8C290-0C9D-4CA2-98CF-A444DFC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6" y="912677"/>
            <a:ext cx="10144125" cy="419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3E475A-3C57-4B85-B462-AAB918C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9" y="370522"/>
            <a:ext cx="10861041" cy="9488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AC09BB-D2BD-4BF7-A317-7C9FB2B42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8" y="1591081"/>
            <a:ext cx="10861041" cy="3791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44AC8B-FF62-43E0-88AF-6CD34ED3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9" y="2176648"/>
            <a:ext cx="2723336" cy="5696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C39F19-2B9D-4F86-A56D-AAF42025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16" y="2241925"/>
            <a:ext cx="7762875" cy="3143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943468-441C-4505-8E78-6A3F72A5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716" y="5512798"/>
            <a:ext cx="6638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36F820-15D0-4204-8BD8-25EAB18D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206750"/>
            <a:ext cx="7161746" cy="62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B9194-CE3B-4DB1-9BD3-77509FE4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exit</a:t>
            </a:r>
            <a:r>
              <a:rPr lang="pt-BR" dirty="0"/>
              <a:t>( 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4D171-8D17-4DC9-BBC0-69F7E9719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Abandonar o Shell</a:t>
            </a:r>
          </a:p>
        </p:txBody>
      </p:sp>
    </p:spTree>
    <p:extLst>
      <p:ext uri="{BB962C8B-B14F-4D97-AF65-F5344CB8AC3E}">
        <p14:creationId xmlns:p14="http://schemas.microsoft.com/office/powerpoint/2010/main" val="267269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131A80-DB1B-4FA2-A957-E00AD6C8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2" y="2377440"/>
            <a:ext cx="8469953" cy="15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BCCF8B-6396-4CD1-AE81-9910866A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9" y="1456236"/>
            <a:ext cx="10791825" cy="28479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4178AF-7605-42D8-B762-559484DE24F7}"/>
              </a:ext>
            </a:extLst>
          </p:cNvPr>
          <p:cNvSpPr txBox="1"/>
          <p:nvPr/>
        </p:nvSpPr>
        <p:spPr>
          <a:xfrm>
            <a:off x="3048213" y="499076"/>
            <a:ext cx="630717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b="1" dirty="0"/>
              <a:t>Linguagem de Programação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E923A2-8D67-4147-B634-BE1C063620FC}"/>
              </a:ext>
            </a:extLst>
          </p:cNvPr>
          <p:cNvSpPr txBox="1"/>
          <p:nvPr/>
        </p:nvSpPr>
        <p:spPr>
          <a:xfrm>
            <a:off x="4392389" y="4271553"/>
            <a:ext cx="28862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b="1" dirty="0"/>
              <a:t>DJANGO ORM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9F4C73-DB99-4F8C-9814-7FD2B99F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7" y="5255759"/>
            <a:ext cx="4895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4C5341-1028-4EE8-8B3B-D3C266DA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21" y="1828800"/>
            <a:ext cx="7766172" cy="23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7649E6-D73C-4A00-8213-3E6CC749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464839"/>
            <a:ext cx="9031621" cy="54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8E96-9610-4BDE-B711-6AD72962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Dados: </a:t>
            </a:r>
            <a:r>
              <a:rPr lang="pt-BR" dirty="0"/>
              <a:t>candango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6D025-9961-4012-8C64-87012E3A0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8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596D62-44FD-43B9-939D-A3DD2EBE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9" y="1751919"/>
            <a:ext cx="8956645" cy="31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629620-3B7C-43AA-82DD-372D166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1372915"/>
            <a:ext cx="11188956" cy="39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4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417005-2245-4CDE-A389-1C368A6D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1493146"/>
            <a:ext cx="10489474" cy="36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13B7F9-F515-48AB-AF47-47BFACF0496D}"/>
              </a:ext>
            </a:extLst>
          </p:cNvPr>
          <p:cNvSpPr txBox="1"/>
          <p:nvPr/>
        </p:nvSpPr>
        <p:spPr>
          <a:xfrm>
            <a:off x="2495007" y="2926080"/>
            <a:ext cx="6974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pip</a:t>
            </a:r>
            <a:r>
              <a:rPr lang="pt-BR" sz="4400" dirty="0"/>
              <a:t> </a:t>
            </a:r>
            <a:r>
              <a:rPr lang="pt-BR" sz="4400" b="1" dirty="0" err="1"/>
              <a:t>install</a:t>
            </a:r>
            <a:r>
              <a:rPr lang="pt-BR" sz="4400" b="1" dirty="0"/>
              <a:t> –r </a:t>
            </a:r>
            <a:r>
              <a:rPr lang="pt-BR" sz="4400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06529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96EFB-73BF-42DE-9170-B4600321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E9D08-63CF-476F-A405-EA92A0C0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0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670E8-9D8B-4E79-8F65-D7D68A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5FC66-6C2D-41E7-AA72-D223DBB7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Fazer com que o próprio usuário insira a foto.</a:t>
            </a:r>
          </a:p>
          <a:p>
            <a:pPr lvl="1"/>
            <a:r>
              <a:rPr lang="pt-BR" strike="sngStrike" dirty="0"/>
              <a:t>Mudar a classe</a:t>
            </a:r>
          </a:p>
          <a:p>
            <a:pPr lvl="2"/>
            <a:r>
              <a:rPr lang="pt-BR" strike="sngStrike" dirty="0"/>
              <a:t>Criar um novo campo foto</a:t>
            </a:r>
          </a:p>
          <a:p>
            <a:pPr lvl="2"/>
            <a:r>
              <a:rPr lang="pt-BR" strike="sngStrike" dirty="0" err="1"/>
              <a:t>Make</a:t>
            </a:r>
            <a:r>
              <a:rPr lang="pt-BR" strike="sngStrike" dirty="0"/>
              <a:t> </a:t>
            </a:r>
            <a:r>
              <a:rPr lang="pt-BR" strike="sngStrike" dirty="0" err="1"/>
              <a:t>migrations</a:t>
            </a:r>
            <a:endParaRPr lang="pt-BR" strike="sngStrike" dirty="0"/>
          </a:p>
          <a:p>
            <a:pPr lvl="2"/>
            <a:r>
              <a:rPr lang="pt-BR" strike="sngStrike" dirty="0" err="1"/>
              <a:t>Migrate</a:t>
            </a:r>
            <a:endParaRPr lang="pt-BR" strike="sngStrike" dirty="0"/>
          </a:p>
          <a:p>
            <a:pPr lvl="2"/>
            <a:r>
              <a:rPr lang="pt-BR" strike="sngStrike" dirty="0"/>
              <a:t>Atualizar o banco</a:t>
            </a:r>
          </a:p>
          <a:p>
            <a:pPr lvl="1"/>
            <a:r>
              <a:rPr lang="pt-BR" dirty="0"/>
              <a:t>Dados vamos enviar para um </a:t>
            </a:r>
            <a:r>
              <a:rPr lang="pt-BR" dirty="0" err="1"/>
              <a:t>view</a:t>
            </a:r>
            <a:endParaRPr lang="pt-BR" dirty="0"/>
          </a:p>
          <a:p>
            <a:pPr lvl="2"/>
            <a:r>
              <a:rPr lang="pt-BR" dirty="0"/>
              <a:t>Inserir os valores</a:t>
            </a:r>
          </a:p>
          <a:p>
            <a:pPr lvl="2"/>
            <a:r>
              <a:rPr lang="pt-BR" dirty="0"/>
              <a:t>NÃO PODE ( inserir a foto no banco)</a:t>
            </a:r>
          </a:p>
          <a:p>
            <a:pPr lvl="3"/>
            <a:r>
              <a:rPr lang="pt-BR" dirty="0"/>
              <a:t>fotos/luiz.png</a:t>
            </a:r>
          </a:p>
          <a:p>
            <a:pPr lvl="1"/>
            <a:r>
              <a:rPr lang="pt-BR" dirty="0"/>
              <a:t>Buscar essas fotos do banco e mostrar no front.</a:t>
            </a:r>
          </a:p>
        </p:txBody>
      </p:sp>
    </p:spTree>
    <p:extLst>
      <p:ext uri="{BB962C8B-B14F-4D97-AF65-F5344CB8AC3E}">
        <p14:creationId xmlns:p14="http://schemas.microsoft.com/office/powerpoint/2010/main" val="177636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FDC4D-5C0B-4FBD-B40C-B93A48F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SGBD: </a:t>
            </a:r>
            <a:r>
              <a:rPr lang="pt-BR" dirty="0"/>
              <a:t>Sistema de Gerenciamento de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59F82-13FE-47A0-88B0-0CDE38529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3268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A8D5-052E-40B4-A839-72C00925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Workbench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C4ED9-03E5-449E-A1CB-27A86303C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Interface Gráfica e </a:t>
            </a:r>
            <a:r>
              <a:rPr lang="pt-BR" dirty="0" err="1"/>
              <a:t>Prompt</a:t>
            </a:r>
            <a:r>
              <a:rPr lang="pt-BR" dirty="0"/>
              <a:t> de Comandos para MySQL </a:t>
            </a:r>
          </a:p>
        </p:txBody>
      </p:sp>
    </p:spTree>
    <p:extLst>
      <p:ext uri="{BB962C8B-B14F-4D97-AF65-F5344CB8AC3E}">
        <p14:creationId xmlns:p14="http://schemas.microsoft.com/office/powerpoint/2010/main" val="31827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F037-A8F8-4856-9AB2-FE81081D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82" y="3002257"/>
            <a:ext cx="10228036" cy="8534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createsuperuser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4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64747-FF7E-4315-94CA-C8DB0C38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85"/>
            <a:ext cx="2910840" cy="627652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A4E4E-EA87-45F8-A64C-C6C2570E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5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verificar se houve mudança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aplicar as mudanças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Python manage.py </a:t>
            </a:r>
            <a:r>
              <a:rPr lang="pt-BR" b="1" dirty="0" err="1"/>
              <a:t>createsuperuser</a:t>
            </a:r>
            <a:r>
              <a:rPr lang="pt-BR" b="1" dirty="0"/>
              <a:t> (</a:t>
            </a:r>
            <a:r>
              <a:rPr lang="pt-BR" b="1" dirty="0">
                <a:solidFill>
                  <a:srgbClr val="FF0000"/>
                </a:solidFill>
              </a:rPr>
              <a:t>criar o </a:t>
            </a:r>
            <a:r>
              <a:rPr lang="pt-BR" b="1" dirty="0" err="1">
                <a:solidFill>
                  <a:srgbClr val="FF0000"/>
                </a:solidFill>
              </a:rPr>
              <a:t>super</a:t>
            </a:r>
            <a:r>
              <a:rPr lang="pt-BR" b="1" dirty="0">
                <a:solidFill>
                  <a:srgbClr val="FF0000"/>
                </a:solidFill>
              </a:rPr>
              <a:t> usuário</a:t>
            </a:r>
            <a:r>
              <a:rPr lang="pt-BR" b="1" dirty="0"/>
              <a:t>)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B45D11-57D0-43C5-8C4D-51666242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8" y="3273833"/>
            <a:ext cx="9430703" cy="35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6FCE30-62C2-44CF-820C-9DB3FF22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8" y="597075"/>
            <a:ext cx="5054237" cy="56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2CEC45-3675-42B4-9F23-69B7B1B8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8" y="1227227"/>
            <a:ext cx="5429250" cy="3724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BFE4CF-AFAB-4498-A096-B98EE87F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71" y="951295"/>
            <a:ext cx="5096417" cy="40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61686-A37B-4724-8D93-58E900EE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Programação Shell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16DFE-7903-479A-8F34-43B73B98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881A8E-7F70-4023-B9F4-9B5A0218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012"/>
            <a:ext cx="11029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7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258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Super Usuário</vt:lpstr>
      <vt:lpstr>Banco de Dados: candango</vt:lpstr>
      <vt:lpstr>SGBD: Sistema de Gerenciamento de Banco de Dados</vt:lpstr>
      <vt:lpstr>MySQL Workbench</vt:lpstr>
      <vt:lpstr>python manage.py createsuperuser</vt:lpstr>
      <vt:lpstr>Comandos</vt:lpstr>
      <vt:lpstr>Apresentação do PowerPoint</vt:lpstr>
      <vt:lpstr>Apresentação do PowerPoint</vt:lpstr>
      <vt:lpstr>Programação Shell</vt:lpstr>
      <vt:lpstr>Apresentação do PowerPoint</vt:lpstr>
      <vt:lpstr>Apresentação do PowerPoint</vt:lpstr>
      <vt:lpstr>Oração da Santa Anaconda</vt:lpstr>
      <vt:lpstr>Apresentação do PowerPoint</vt:lpstr>
      <vt:lpstr>Apresentação do PowerPoint</vt:lpstr>
      <vt:lpstr>exit( 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Rodando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Usuário</dc:title>
  <dc:creator>PROFESSOR SENAI</dc:creator>
  <cp:lastModifiedBy>PROFESSOR SENAI</cp:lastModifiedBy>
  <cp:revision>45</cp:revision>
  <dcterms:created xsi:type="dcterms:W3CDTF">2025-08-19T18:04:43Z</dcterms:created>
  <dcterms:modified xsi:type="dcterms:W3CDTF">2025-08-22T21:29:30Z</dcterms:modified>
</cp:coreProperties>
</file>