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6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88D8-61B1-4B12-9ADE-5876C15AAD12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CFCC-12E7-4DA3-AD5E-0AFB9F2F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Bla bla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 bla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 bla</dc:title>
  <dc:creator>FIAP</dc:creator>
  <cp:lastModifiedBy>FIAP</cp:lastModifiedBy>
  <cp:revision>1</cp:revision>
  <dcterms:created xsi:type="dcterms:W3CDTF">2016-09-08T23:34:36Z</dcterms:created>
  <dcterms:modified xsi:type="dcterms:W3CDTF">2016-09-08T23:35:04Z</dcterms:modified>
</cp:coreProperties>
</file>