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4D518-725C-4AB0-8381-D7A5C6D6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8CF0C-18CD-4355-B2E4-FC2B7A44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496CE-C5E1-4C2A-9332-11D0EC55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A7269-07CD-4B6A-9815-9FD50E04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5C902-469B-4D77-B92C-CCBC904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17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D261-4A80-4C13-990A-38E7BC9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AF8F8-8F84-4889-BDF8-F161FA80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ABA70-51A9-47DE-89C7-BCD11944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5D260-F278-4604-AE10-07149AA3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B070C-655D-4D9B-BFDF-008F7E25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0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9A8D12-EAD0-4A9D-A731-B0323154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BC095-A116-4BBD-AB51-4F021E2A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5F0155-86BF-4F70-A8F0-E9BB3487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09DB8-7E1A-4213-B592-FE3EEAFA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821880-B962-4D9A-B3A7-A9A8BEE9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D836B-B616-455E-B6EC-4CCFDABC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64729-5479-4741-9A1A-00AB0CC8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262D1-A54E-4AF5-9CD8-D8AC2FF5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90A2A-7ACA-466D-9D76-3C56BE2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819DD-B0F1-4C45-8379-6C529A2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9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5ABF2-E60E-4B9E-8D35-AFE879EB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5D832-83DF-4A69-87ED-2907D7842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31F42-BF01-4AC7-99FE-E0B2CA69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7FBAE-D069-4196-B6AD-B7A620A0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5AFD6-2B72-4B1C-B289-6EAB576B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2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ECB0-D398-4789-9C22-EB0FB077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3A0CF-7E62-4173-A19E-D379FCD4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F9D97-FE84-48FA-8DBF-DBAFC81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48E414-F2E0-49AB-B512-89E4C9CF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D0755C-4326-437D-9E56-99241F46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AD84E-8DF3-4ED4-9F48-EBB6A584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2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BB20C-FC50-438A-BFDF-E6800C22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E2ECF-F0EE-4319-9771-89689686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142724-5323-40F1-B669-23A889C0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3AA5C9-A300-4ADE-B8E8-CEF41A9DC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1D044C-E424-4CBE-AA31-9D8760826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FC366B-2FBF-4DAB-B29F-729EC771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14B8E3-14E6-4559-8854-B2E83528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14B46F-4DA9-46E0-BA3C-7B0DD75D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03333-D8D2-4BD0-AD19-F92CA97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608B94-9B29-46FB-B057-820D3573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79D465-4196-455D-AAE8-ABCF0E78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443C3A-78EB-4A3A-8CD0-A1A75A25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0A96C0-A5C9-4704-A478-0434C651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11E14C-95AA-4D16-B554-31BBD6D2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8B715-4692-45D3-B581-E92C7B21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F027D-4E46-4EF2-AA60-6A5FAF10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EB1C-63E8-4DC2-94AE-7B261D23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0141E9-5557-4438-AE9C-4841B85B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3C91C2-C024-4DBA-BB18-F4F0D75C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752AC3-8A8C-4545-9DFD-A57844B1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FB1EF-6D39-4ABE-87A8-4A7FAE7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0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6F01-1AD9-42AD-874A-BEC28040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98365C-A093-43F4-91CA-1C0232465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5ECF2D-5F4C-490F-A838-E1C4D7FD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8D645-DD83-4B7F-B8E8-F290E4F7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069C2-740A-4448-8ABF-580E4E80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22E0DE-119E-43B5-A629-91E144FE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7DF3C8-0224-46E9-8F07-5C4F75BC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516F2-9F3D-4BD7-83D4-4F7F7F57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AB3BF-0C7E-4267-88AA-FB31DFBE3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D7AE-8274-4BE0-B95B-CB6FE1A3383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BBCEA-B06D-4BA0-8BC9-FDD8B2208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CC1CB-87C8-4FF6-A8D3-A8823BBE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396A-51D2-494A-B7D8-1C0773278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1458-2CEA-4E3F-B6E9-50F7EB7CA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Relembrar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663AF-F9E1-456E-A32F-7F0C76202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06DC36-4CBF-4EF0-973A-054306B8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04850"/>
            <a:ext cx="10258425" cy="54483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9A7AAA42-6CB3-48C0-ABEA-66FABA469873}"/>
              </a:ext>
            </a:extLst>
          </p:cNvPr>
          <p:cNvSpPr/>
          <p:nvPr/>
        </p:nvSpPr>
        <p:spPr>
          <a:xfrm>
            <a:off x="685433" y="2189284"/>
            <a:ext cx="562707" cy="413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DBEDD0A-7763-4252-BD37-24DDE59703F4}"/>
              </a:ext>
            </a:extLst>
          </p:cNvPr>
          <p:cNvSpPr/>
          <p:nvPr/>
        </p:nvSpPr>
        <p:spPr>
          <a:xfrm rot="5400000">
            <a:off x="1717064" y="1701311"/>
            <a:ext cx="562707" cy="413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4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3C2CB-1A2D-414E-A418-57FEDF9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volta do </a:t>
            </a:r>
            <a:r>
              <a:rPr lang="pt-BR" b="1" dirty="0"/>
              <a:t>Planeta </a:t>
            </a:r>
            <a:r>
              <a:rPr lang="pt-BR" b="1" dirty="0" err="1"/>
              <a:t>Alien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2F9B1-0FBD-45EC-95F9-65E631D9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322182"/>
            <a:ext cx="9818077" cy="52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3C2CB-1A2D-414E-A418-57FEDF9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volta do </a:t>
            </a:r>
            <a:r>
              <a:rPr lang="pt-BR" b="1" dirty="0"/>
              <a:t>Planeta </a:t>
            </a:r>
            <a:r>
              <a:rPr lang="pt-BR" b="1" dirty="0" err="1"/>
              <a:t>Alien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85093D-06FA-4EBC-B3E8-B6D00005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2" y="1365964"/>
            <a:ext cx="9012114" cy="53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3C2CB-1A2D-414E-A418-57FEDF9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volta do </a:t>
            </a:r>
            <a:r>
              <a:rPr lang="pt-BR" b="1" dirty="0"/>
              <a:t>Planeta </a:t>
            </a:r>
            <a:r>
              <a:rPr lang="pt-BR" b="1" dirty="0" err="1"/>
              <a:t>Alien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FC46A-1DCD-4499-ABE0-9CE42C81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92620"/>
            <a:ext cx="8508023" cy="54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E8E56-A050-413F-9811-87BB7F20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professor vai entregar: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3D1B9-7CC3-4879-B813-F229F1D7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Modelo Físico</a:t>
            </a:r>
          </a:p>
          <a:p>
            <a:r>
              <a:rPr lang="pt-BR" dirty="0"/>
              <a:t>Implementação Física no MySQL</a:t>
            </a:r>
          </a:p>
          <a:p>
            <a:r>
              <a:rPr lang="pt-BR" dirty="0"/>
              <a:t>MER (pé de galinha) do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36385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D28D5-D0EE-480A-8AE3-AEB96475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B7EC9-E20D-4F34-BEE2-FFB654B7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DML</a:t>
            </a:r>
          </a:p>
          <a:p>
            <a:pPr lvl="1"/>
            <a:r>
              <a:rPr lang="pt-BR" dirty="0"/>
              <a:t>INSERT</a:t>
            </a:r>
          </a:p>
          <a:p>
            <a:pPr lvl="1"/>
            <a:r>
              <a:rPr lang="pt-BR" dirty="0"/>
              <a:t>UPDATE</a:t>
            </a:r>
          </a:p>
          <a:p>
            <a:pPr lvl="1"/>
            <a:r>
              <a:rPr lang="pt-BR" dirty="0"/>
              <a:t>DELETE</a:t>
            </a:r>
          </a:p>
          <a:p>
            <a:r>
              <a:rPr lang="pt-BR" dirty="0"/>
              <a:t>DQL</a:t>
            </a:r>
          </a:p>
          <a:p>
            <a:pPr lvl="1"/>
            <a:r>
              <a:rPr lang="pt-BR" dirty="0"/>
              <a:t>SELECT</a:t>
            </a:r>
          </a:p>
          <a:p>
            <a:pPr lvl="1"/>
            <a:r>
              <a:rPr lang="pt-BR" dirty="0"/>
              <a:t>SELECT JOIN (opcional)</a:t>
            </a:r>
          </a:p>
        </p:txBody>
      </p:sp>
    </p:spTree>
    <p:extLst>
      <p:ext uri="{BB962C8B-B14F-4D97-AF65-F5344CB8AC3E}">
        <p14:creationId xmlns:p14="http://schemas.microsoft.com/office/powerpoint/2010/main" val="218249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84DD1-844B-4E5D-9AC1-DACC38D2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volta do </a:t>
            </a:r>
            <a:r>
              <a:rPr lang="pt-BR" b="1" u="sng" dirty="0"/>
              <a:t>Bar do DBA na Sexta-Feira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BE1DC-0BC2-4916-89C9-02CBBB8F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FD492C-ED7B-4302-9428-066600D9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0294"/>
            <a:ext cx="10588230" cy="44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5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Relembrar</vt:lpstr>
      <vt:lpstr>Apresentação do PowerPoint</vt:lpstr>
      <vt:lpstr>A volta do Planeta Alien</vt:lpstr>
      <vt:lpstr>A volta do Planeta Alien</vt:lpstr>
      <vt:lpstr>A volta do Planeta Alien</vt:lpstr>
      <vt:lpstr>O professor vai entregar:</vt:lpstr>
      <vt:lpstr>Avaliação </vt:lpstr>
      <vt:lpstr>A volta do Bar do DBA na Sexta-Feira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Relembrar</dc:title>
  <dc:creator>ead</dc:creator>
  <cp:lastModifiedBy>ead</cp:lastModifiedBy>
  <cp:revision>3</cp:revision>
  <dcterms:created xsi:type="dcterms:W3CDTF">2023-10-03T13:12:56Z</dcterms:created>
  <dcterms:modified xsi:type="dcterms:W3CDTF">2023-10-03T13:32:32Z</dcterms:modified>
</cp:coreProperties>
</file>