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B56E-2371-615D-7958-FCCC5B385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0D1A2-70B5-5BE6-2117-E13596CF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0F524-2870-404B-710A-1CB5253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C6756-7C43-3E60-2641-2AB9FCE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F0FB4-5F64-87EF-D55A-5897D30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450AD-8FA5-C89B-51B2-A3AF6D42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A61D99-D2D4-397D-AEE1-4856835F6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1DDD3-678B-19DC-1949-08B6AAB6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0B7C4-906D-A51B-0773-483C2CD5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6CD58-C90A-74B7-EBBE-95AEBC17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7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834A84-8ED1-B28E-AE25-710D33F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827065-B048-06AC-1949-62B4C5DF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3464A-9CB5-192D-0DA4-2481DE7E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FA0E3-C90C-2F56-EB20-091232EB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09A2D-0E04-414B-F824-501120C4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6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30365-770E-0317-C97D-0DEF00BF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C0D6E-2724-799B-1E7D-B350880A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465BE-75CB-3ACF-618F-ADD54C42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9A920-BBCB-FD76-326D-95C2B7D7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EED95-EBC2-780F-895A-36C78FF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9EBD-48F9-1132-B1B2-BCAB3782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3BB96-B0CD-CB26-9CF4-7999900F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B13CC-0B88-A7A9-2D36-C482C3CC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6E818-E4CD-6A53-E260-7488C446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5CC84-DEF4-599B-EE7B-780DC12B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5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F2EB-F88E-F6BE-476A-609AE5CB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DAB6C-F016-4F35-D57C-D52588A03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1942F-17E8-1774-0B68-6DA4200F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49B7F-C509-F60D-92AB-4163780F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FF4D6-12EB-9780-857D-2BD54B07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1BF03E-30B1-DDC2-7C8A-0DFE6AC1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86B6F-9323-C6C9-1CDF-26EB464B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7923A-B07F-9E1F-9AA1-0F2450CD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1F945-F368-35C2-369E-11F8DBB2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4E1AC6-2BA7-EC7C-1DDC-6DBAB53B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80DD05-43F2-DD32-4065-8059EFC1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16AB44-A63D-ED43-42DD-52076A6E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46DDB-3851-E205-102A-62E31EF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96664C-5362-B24D-A5F6-842E536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3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2A1A-72F2-045A-DA28-6C8CE24D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9E78D9-9363-8782-471B-DFA255FE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85997C-FA72-30BD-99FF-624A2B70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B603B6-F0EB-9EA7-5B19-E0660E7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676984-6C94-87F2-F9A0-66EF63B2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C5FB4E-C768-A377-FE4E-9270A328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3E87F3-BEE8-B518-82D5-342921F5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77E01-2186-9384-D445-E20BCFC1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AD208-AA24-E074-582D-B1F8AF7A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25025-E91B-C5F3-CF0F-A61B1135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A9C6B-8E1F-976D-BC3D-FB0BED17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F80C77-33A5-8F1E-B015-60FE9474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F5A1B-FA01-E4D5-C0BF-5FE883A1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2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9835-F30D-333B-3878-051A60CB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7B868A-0DA7-0451-1045-E5FA4A9F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673781-1A7B-6544-7653-474FEEA8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80DBC-DD25-9FD1-C15A-AE32E7DE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7B0FBA-1EB5-AB23-37F8-1EBA262F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032DD3-AA71-A004-6688-249BF1E1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1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38008-BF06-5B66-7856-E265668B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833A47-1D6D-A420-8B47-8EBA7DBE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FBE2F-7BED-0C17-9965-E78823A8F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9BD6A-09B3-493A-B2A3-7CC1F3C197C3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EF7F1-D266-D109-F833-8463EB97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43E66-7361-86DF-8D48-7198DFBF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1201-3154-4BEB-A894-84D9085FB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0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en/2.10.x/templates/#id1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DD900CF-1E16-DA23-3CAF-E7ED8844C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05" y="2082298"/>
            <a:ext cx="45720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1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C7C3EF-5425-E682-EC76-408E6DF6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3" y="115310"/>
            <a:ext cx="67341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8607AD-CDDE-0953-8829-25C5A028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23975"/>
            <a:ext cx="11515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6ADF4B-D466-8684-54D8-4D8814A3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21" y="1209964"/>
            <a:ext cx="8296669" cy="41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4C168-9A44-78A9-6670-4EB954E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Superblocks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E35B3-4CB1-0938-7A00-44377D2C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tem a base, ok?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B4AA3-DC6E-9B4E-C81E-989A2FD5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01" y="2521562"/>
            <a:ext cx="6005803" cy="36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4C168-9A44-78A9-6670-4EB954E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Superblocks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E35B3-4CB1-0938-7A00-44377D2C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herda a base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A14B81-5DF9-B777-E5B9-930F2E24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9" y="2419349"/>
            <a:ext cx="9870236" cy="29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2260-1C2C-17FE-C8DD-66434EFF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9C8C8B-2B97-D26E-B3AE-75E1D02E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65" y="365125"/>
            <a:ext cx="7482076" cy="57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4C168-9A44-78A9-6670-4EB954E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Superblocks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E35B3-4CB1-0938-7A00-44377D2C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colocar conteúdo no </a:t>
            </a:r>
            <a:r>
              <a:rPr lang="pt-BR" dirty="0" err="1"/>
              <a:t>block</a:t>
            </a:r>
            <a:r>
              <a:rPr lang="pt-BR" dirty="0"/>
              <a:t> da base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CDB7E8-6BD9-5BB1-0F4D-A6E6CD60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2478784"/>
            <a:ext cx="5829518" cy="35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950A5-F8F9-D0BE-15F5-B0AF4E5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herdar um </a:t>
            </a:r>
            <a:r>
              <a:rPr lang="pt-BR" dirty="0" err="1"/>
              <a:t>block</a:t>
            </a:r>
            <a:r>
              <a:rPr lang="pt-BR" dirty="0"/>
              <a:t> devemos usar </a:t>
            </a:r>
            <a:r>
              <a:rPr lang="pt-BR" dirty="0" err="1"/>
              <a:t>superblocks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A8DBC-39BA-3AA8-96AD-E66A7FB5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DA9B67-E49A-90D2-0397-05A34F13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45" y="1545528"/>
            <a:ext cx="84677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9DDE0-8F9D-E9A3-F2B7-F8AAA5C2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8" y="975730"/>
            <a:ext cx="10827096" cy="49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3792-8D94-4EB7-72AB-136B359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Abra o seu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07D71-D86F-DF15-E97E-09BCE347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Nele crie uma pasta: </a:t>
            </a:r>
            <a:r>
              <a:rPr lang="pt-BR" b="1" dirty="0" err="1"/>
              <a:t>aulajinja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2D667-9838-7032-2C52-9764DBD2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0" y="2568684"/>
            <a:ext cx="3761316" cy="14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433A39-6A41-FE67-02BA-0EA43FFB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0" y="2230180"/>
            <a:ext cx="4654177" cy="14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5F2B-9BF5-D173-680C-2FF4E59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a classe na camada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98148-AFDB-AD35-8871-F6434328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64D4A-E904-6223-4D3D-6489F4C2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563"/>
            <a:ext cx="9420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2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6E7155-18B0-6A79-A3AD-2D278E06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54" y="4557033"/>
            <a:ext cx="3703764" cy="148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4B751F-C553-072D-3FB3-303AE15A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" y="739631"/>
            <a:ext cx="4202617" cy="1186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B7F2D9-B02B-F4D0-0953-522BB43D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528" y="269535"/>
            <a:ext cx="5275679" cy="2145107"/>
          </a:xfrm>
          <a:prstGeom prst="rect">
            <a:avLst/>
          </a:prstGeom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9E4D9BAA-3739-D437-5B92-113AF4476CC7}"/>
              </a:ext>
            </a:extLst>
          </p:cNvPr>
          <p:cNvSpPr/>
          <p:nvPr/>
        </p:nvSpPr>
        <p:spPr>
          <a:xfrm>
            <a:off x="4522142" y="986488"/>
            <a:ext cx="1729291" cy="71120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A5ECDB-0888-6E01-81D2-900A92712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64" y="4864923"/>
            <a:ext cx="3867150" cy="1581150"/>
          </a:xfrm>
          <a:prstGeom prst="rect">
            <a:avLst/>
          </a:prstGeom>
        </p:spPr>
      </p:pic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EDF563F4-24D6-54EE-FA67-4E698CA1EFCE}"/>
              </a:ext>
            </a:extLst>
          </p:cNvPr>
          <p:cNvSpPr/>
          <p:nvPr/>
        </p:nvSpPr>
        <p:spPr>
          <a:xfrm rot="8739943">
            <a:off x="3089486" y="3130236"/>
            <a:ext cx="3636616" cy="711200"/>
          </a:xfrm>
          <a:prstGeom prst="strip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: para a Direita Listrada 11">
            <a:extLst>
              <a:ext uri="{FF2B5EF4-FFF2-40B4-BE49-F238E27FC236}">
                <a16:creationId xmlns:a16="http://schemas.microsoft.com/office/drawing/2014/main" id="{E7DB0931-AAE0-8FEE-2EBD-EFBB5BEDEEA0}"/>
              </a:ext>
            </a:extLst>
          </p:cNvPr>
          <p:cNvSpPr/>
          <p:nvPr/>
        </p:nvSpPr>
        <p:spPr>
          <a:xfrm>
            <a:off x="4741417" y="4944298"/>
            <a:ext cx="2763906" cy="711200"/>
          </a:xfrm>
          <a:prstGeom prst="strip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49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DD65477-9FB2-EC23-1FDF-3E1B64C5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05" y="3049621"/>
            <a:ext cx="4171950" cy="152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00BEB0-FE07-8617-3BE4-143A7147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4" y="2899047"/>
            <a:ext cx="6168736" cy="25804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43E1ACC-ECEC-F1FF-FAA0-0DA9D019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48" y="5014369"/>
            <a:ext cx="4772025" cy="18669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78F0CDE-F71C-F6AB-42CD-4EEC8350B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4361" y="272184"/>
            <a:ext cx="11610975" cy="230505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3727D12-7E0B-FA44-F0BD-3AD84180E200}"/>
              </a:ext>
            </a:extLst>
          </p:cNvPr>
          <p:cNvSpPr/>
          <p:nvPr/>
        </p:nvSpPr>
        <p:spPr>
          <a:xfrm>
            <a:off x="5432080" y="2650836"/>
            <a:ext cx="2428066" cy="367146"/>
          </a:xfrm>
          <a:custGeom>
            <a:avLst/>
            <a:gdLst>
              <a:gd name="connsiteX0" fmla="*/ 2032389 w 2032389"/>
              <a:gd name="connsiteY0" fmla="*/ 0 h 166255"/>
              <a:gd name="connsiteX1" fmla="*/ 1755299 w 2032389"/>
              <a:gd name="connsiteY1" fmla="*/ 101600 h 166255"/>
              <a:gd name="connsiteX2" fmla="*/ 1672171 w 2032389"/>
              <a:gd name="connsiteY2" fmla="*/ 120073 h 166255"/>
              <a:gd name="connsiteX3" fmla="*/ 1561335 w 2032389"/>
              <a:gd name="connsiteY3" fmla="*/ 147782 h 166255"/>
              <a:gd name="connsiteX4" fmla="*/ 1339662 w 2032389"/>
              <a:gd name="connsiteY4" fmla="*/ 166255 h 166255"/>
              <a:gd name="connsiteX5" fmla="*/ 868608 w 2032389"/>
              <a:gd name="connsiteY5" fmla="*/ 147782 h 166255"/>
              <a:gd name="connsiteX6" fmla="*/ 730062 w 2032389"/>
              <a:gd name="connsiteY6" fmla="*/ 129309 h 166255"/>
              <a:gd name="connsiteX7" fmla="*/ 508389 w 2032389"/>
              <a:gd name="connsiteY7" fmla="*/ 110837 h 166255"/>
              <a:gd name="connsiteX8" fmla="*/ 425262 w 2032389"/>
              <a:gd name="connsiteY8" fmla="*/ 101600 h 166255"/>
              <a:gd name="connsiteX9" fmla="*/ 231299 w 2032389"/>
              <a:gd name="connsiteY9" fmla="*/ 83128 h 166255"/>
              <a:gd name="connsiteX10" fmla="*/ 28099 w 2032389"/>
              <a:gd name="connsiteY10" fmla="*/ 101600 h 166255"/>
              <a:gd name="connsiteX11" fmla="*/ 389 w 2032389"/>
              <a:gd name="connsiteY11" fmla="*/ 129309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2389" h="166255">
                <a:moveTo>
                  <a:pt x="2032389" y="0"/>
                </a:moveTo>
                <a:cubicBezTo>
                  <a:pt x="1948970" y="33369"/>
                  <a:pt x="1810779" y="89271"/>
                  <a:pt x="1755299" y="101600"/>
                </a:cubicBezTo>
                <a:lnTo>
                  <a:pt x="1672171" y="120073"/>
                </a:lnTo>
                <a:cubicBezTo>
                  <a:pt x="1635124" y="128894"/>
                  <a:pt x="1598803" y="140970"/>
                  <a:pt x="1561335" y="147782"/>
                </a:cubicBezTo>
                <a:cubicBezTo>
                  <a:pt x="1526290" y="154154"/>
                  <a:pt x="1359731" y="164822"/>
                  <a:pt x="1339662" y="166255"/>
                </a:cubicBezTo>
                <a:cubicBezTo>
                  <a:pt x="1236366" y="163386"/>
                  <a:pt x="1002793" y="161201"/>
                  <a:pt x="868608" y="147782"/>
                </a:cubicBezTo>
                <a:cubicBezTo>
                  <a:pt x="822249" y="143146"/>
                  <a:pt x="776410" y="134063"/>
                  <a:pt x="730062" y="129309"/>
                </a:cubicBezTo>
                <a:cubicBezTo>
                  <a:pt x="656302" y="121744"/>
                  <a:pt x="582232" y="117550"/>
                  <a:pt x="508389" y="110837"/>
                </a:cubicBezTo>
                <a:cubicBezTo>
                  <a:pt x="480624" y="108313"/>
                  <a:pt x="453003" y="104374"/>
                  <a:pt x="425262" y="101600"/>
                </a:cubicBezTo>
                <a:lnTo>
                  <a:pt x="231299" y="83128"/>
                </a:lnTo>
                <a:cubicBezTo>
                  <a:pt x="163566" y="89285"/>
                  <a:pt x="95627" y="93497"/>
                  <a:pt x="28099" y="101600"/>
                </a:cubicBezTo>
                <a:cubicBezTo>
                  <a:pt x="-5452" y="105626"/>
                  <a:pt x="389" y="105627"/>
                  <a:pt x="389" y="1293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5CEF47AD-9152-34AF-2407-90735B844203}"/>
              </a:ext>
            </a:extLst>
          </p:cNvPr>
          <p:cNvSpPr/>
          <p:nvPr/>
        </p:nvSpPr>
        <p:spPr>
          <a:xfrm>
            <a:off x="5258555" y="4005687"/>
            <a:ext cx="2428066" cy="367146"/>
          </a:xfrm>
          <a:custGeom>
            <a:avLst/>
            <a:gdLst>
              <a:gd name="connsiteX0" fmla="*/ 2032389 w 2032389"/>
              <a:gd name="connsiteY0" fmla="*/ 0 h 166255"/>
              <a:gd name="connsiteX1" fmla="*/ 1755299 w 2032389"/>
              <a:gd name="connsiteY1" fmla="*/ 101600 h 166255"/>
              <a:gd name="connsiteX2" fmla="*/ 1672171 w 2032389"/>
              <a:gd name="connsiteY2" fmla="*/ 120073 h 166255"/>
              <a:gd name="connsiteX3" fmla="*/ 1561335 w 2032389"/>
              <a:gd name="connsiteY3" fmla="*/ 147782 h 166255"/>
              <a:gd name="connsiteX4" fmla="*/ 1339662 w 2032389"/>
              <a:gd name="connsiteY4" fmla="*/ 166255 h 166255"/>
              <a:gd name="connsiteX5" fmla="*/ 868608 w 2032389"/>
              <a:gd name="connsiteY5" fmla="*/ 147782 h 166255"/>
              <a:gd name="connsiteX6" fmla="*/ 730062 w 2032389"/>
              <a:gd name="connsiteY6" fmla="*/ 129309 h 166255"/>
              <a:gd name="connsiteX7" fmla="*/ 508389 w 2032389"/>
              <a:gd name="connsiteY7" fmla="*/ 110837 h 166255"/>
              <a:gd name="connsiteX8" fmla="*/ 425262 w 2032389"/>
              <a:gd name="connsiteY8" fmla="*/ 101600 h 166255"/>
              <a:gd name="connsiteX9" fmla="*/ 231299 w 2032389"/>
              <a:gd name="connsiteY9" fmla="*/ 83128 h 166255"/>
              <a:gd name="connsiteX10" fmla="*/ 28099 w 2032389"/>
              <a:gd name="connsiteY10" fmla="*/ 101600 h 166255"/>
              <a:gd name="connsiteX11" fmla="*/ 389 w 2032389"/>
              <a:gd name="connsiteY11" fmla="*/ 129309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2389" h="166255">
                <a:moveTo>
                  <a:pt x="2032389" y="0"/>
                </a:moveTo>
                <a:cubicBezTo>
                  <a:pt x="1948970" y="33369"/>
                  <a:pt x="1810779" y="89271"/>
                  <a:pt x="1755299" y="101600"/>
                </a:cubicBezTo>
                <a:lnTo>
                  <a:pt x="1672171" y="120073"/>
                </a:lnTo>
                <a:cubicBezTo>
                  <a:pt x="1635124" y="128894"/>
                  <a:pt x="1598803" y="140970"/>
                  <a:pt x="1561335" y="147782"/>
                </a:cubicBezTo>
                <a:cubicBezTo>
                  <a:pt x="1526290" y="154154"/>
                  <a:pt x="1359731" y="164822"/>
                  <a:pt x="1339662" y="166255"/>
                </a:cubicBezTo>
                <a:cubicBezTo>
                  <a:pt x="1236366" y="163386"/>
                  <a:pt x="1002793" y="161201"/>
                  <a:pt x="868608" y="147782"/>
                </a:cubicBezTo>
                <a:cubicBezTo>
                  <a:pt x="822249" y="143146"/>
                  <a:pt x="776410" y="134063"/>
                  <a:pt x="730062" y="129309"/>
                </a:cubicBezTo>
                <a:cubicBezTo>
                  <a:pt x="656302" y="121744"/>
                  <a:pt x="582232" y="117550"/>
                  <a:pt x="508389" y="110837"/>
                </a:cubicBezTo>
                <a:cubicBezTo>
                  <a:pt x="480624" y="108313"/>
                  <a:pt x="453003" y="104374"/>
                  <a:pt x="425262" y="101600"/>
                </a:cubicBezTo>
                <a:lnTo>
                  <a:pt x="231299" y="83128"/>
                </a:lnTo>
                <a:cubicBezTo>
                  <a:pt x="163566" y="89285"/>
                  <a:pt x="95627" y="93497"/>
                  <a:pt x="28099" y="101600"/>
                </a:cubicBezTo>
                <a:cubicBezTo>
                  <a:pt x="-5452" y="105626"/>
                  <a:pt x="389" y="105627"/>
                  <a:pt x="389" y="1293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0E935C38-8203-1483-65A3-28789EC7553D}"/>
              </a:ext>
            </a:extLst>
          </p:cNvPr>
          <p:cNvSpPr/>
          <p:nvPr/>
        </p:nvSpPr>
        <p:spPr>
          <a:xfrm rot="2440619" flipH="1">
            <a:off x="8325177" y="4325286"/>
            <a:ext cx="1354409" cy="367146"/>
          </a:xfrm>
          <a:custGeom>
            <a:avLst/>
            <a:gdLst>
              <a:gd name="connsiteX0" fmla="*/ 2032389 w 2032389"/>
              <a:gd name="connsiteY0" fmla="*/ 0 h 166255"/>
              <a:gd name="connsiteX1" fmla="*/ 1755299 w 2032389"/>
              <a:gd name="connsiteY1" fmla="*/ 101600 h 166255"/>
              <a:gd name="connsiteX2" fmla="*/ 1672171 w 2032389"/>
              <a:gd name="connsiteY2" fmla="*/ 120073 h 166255"/>
              <a:gd name="connsiteX3" fmla="*/ 1561335 w 2032389"/>
              <a:gd name="connsiteY3" fmla="*/ 147782 h 166255"/>
              <a:gd name="connsiteX4" fmla="*/ 1339662 w 2032389"/>
              <a:gd name="connsiteY4" fmla="*/ 166255 h 166255"/>
              <a:gd name="connsiteX5" fmla="*/ 868608 w 2032389"/>
              <a:gd name="connsiteY5" fmla="*/ 147782 h 166255"/>
              <a:gd name="connsiteX6" fmla="*/ 730062 w 2032389"/>
              <a:gd name="connsiteY6" fmla="*/ 129309 h 166255"/>
              <a:gd name="connsiteX7" fmla="*/ 508389 w 2032389"/>
              <a:gd name="connsiteY7" fmla="*/ 110837 h 166255"/>
              <a:gd name="connsiteX8" fmla="*/ 425262 w 2032389"/>
              <a:gd name="connsiteY8" fmla="*/ 101600 h 166255"/>
              <a:gd name="connsiteX9" fmla="*/ 231299 w 2032389"/>
              <a:gd name="connsiteY9" fmla="*/ 83128 h 166255"/>
              <a:gd name="connsiteX10" fmla="*/ 28099 w 2032389"/>
              <a:gd name="connsiteY10" fmla="*/ 101600 h 166255"/>
              <a:gd name="connsiteX11" fmla="*/ 389 w 2032389"/>
              <a:gd name="connsiteY11" fmla="*/ 129309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2389" h="166255">
                <a:moveTo>
                  <a:pt x="2032389" y="0"/>
                </a:moveTo>
                <a:cubicBezTo>
                  <a:pt x="1948970" y="33369"/>
                  <a:pt x="1810779" y="89271"/>
                  <a:pt x="1755299" y="101600"/>
                </a:cubicBezTo>
                <a:lnTo>
                  <a:pt x="1672171" y="120073"/>
                </a:lnTo>
                <a:cubicBezTo>
                  <a:pt x="1635124" y="128894"/>
                  <a:pt x="1598803" y="140970"/>
                  <a:pt x="1561335" y="147782"/>
                </a:cubicBezTo>
                <a:cubicBezTo>
                  <a:pt x="1526290" y="154154"/>
                  <a:pt x="1359731" y="164822"/>
                  <a:pt x="1339662" y="166255"/>
                </a:cubicBezTo>
                <a:cubicBezTo>
                  <a:pt x="1236366" y="163386"/>
                  <a:pt x="1002793" y="161201"/>
                  <a:pt x="868608" y="147782"/>
                </a:cubicBezTo>
                <a:cubicBezTo>
                  <a:pt x="822249" y="143146"/>
                  <a:pt x="776410" y="134063"/>
                  <a:pt x="730062" y="129309"/>
                </a:cubicBezTo>
                <a:cubicBezTo>
                  <a:pt x="656302" y="121744"/>
                  <a:pt x="582232" y="117550"/>
                  <a:pt x="508389" y="110837"/>
                </a:cubicBezTo>
                <a:cubicBezTo>
                  <a:pt x="480624" y="108313"/>
                  <a:pt x="453003" y="104374"/>
                  <a:pt x="425262" y="101600"/>
                </a:cubicBezTo>
                <a:lnTo>
                  <a:pt x="231299" y="83128"/>
                </a:lnTo>
                <a:cubicBezTo>
                  <a:pt x="163566" y="89285"/>
                  <a:pt x="95627" y="93497"/>
                  <a:pt x="28099" y="101600"/>
                </a:cubicBezTo>
                <a:cubicBezTo>
                  <a:pt x="-5452" y="105626"/>
                  <a:pt x="389" y="105627"/>
                  <a:pt x="389" y="1293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0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C5D19-FEC6-56AC-BB3D-363DA9C3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288995-3D12-1B96-A6B8-E7E88E1A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4" y="1366837"/>
            <a:ext cx="5610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387025-8DF3-BB42-20CC-E63AE42B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" y="1422400"/>
            <a:ext cx="12096932" cy="40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84EF68-BB18-92FD-5894-3E9C1FFC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9" y="458349"/>
            <a:ext cx="9363075" cy="45339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FEC62D-C587-C34C-2FA9-A3B8F716C3A7}"/>
              </a:ext>
            </a:extLst>
          </p:cNvPr>
          <p:cNvSpPr txBox="1"/>
          <p:nvPr/>
        </p:nvSpPr>
        <p:spPr>
          <a:xfrm>
            <a:off x="2920336" y="52927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https://jinja.palletsprojects.com/en/2.10.x/templates/#id11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7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64</Words>
  <Application>Microsoft Office PowerPoint</Application>
  <PresentationFormat>Widescreen</PresentationFormat>
  <Paragraphs>13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do Office</vt:lpstr>
      <vt:lpstr>Apresentação do PowerPoint</vt:lpstr>
      <vt:lpstr>Abra o seu projeto</vt:lpstr>
      <vt:lpstr>Apresentação do PowerPoint</vt:lpstr>
      <vt:lpstr>Crie a classe na camada form</vt:lpstr>
      <vt:lpstr>Apresentação do PowerPoint</vt:lpstr>
      <vt:lpstr>Apresentação do PowerPoint</vt:lpstr>
      <vt:lpstr>Filtros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Superblocks</vt:lpstr>
      <vt:lpstr>Superblocks</vt:lpstr>
      <vt:lpstr>Executando...</vt:lpstr>
      <vt:lpstr>Superblocks</vt:lpstr>
      <vt:lpstr>Para herdar um block devemos usar superblocks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Romulo Pereira</dc:creator>
  <cp:lastModifiedBy>Romulo Pereira</cp:lastModifiedBy>
  <cp:revision>2</cp:revision>
  <dcterms:created xsi:type="dcterms:W3CDTF">2024-06-19T17:13:50Z</dcterms:created>
  <dcterms:modified xsi:type="dcterms:W3CDTF">2024-06-19T21:06:05Z</dcterms:modified>
</cp:coreProperties>
</file>