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4" r:id="rId39"/>
    <p:sldId id="293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53" r:id="rId87"/>
    <p:sldId id="354" r:id="rId88"/>
    <p:sldId id="355" r:id="rId89"/>
    <p:sldId id="356" r:id="rId90"/>
    <p:sldId id="357" r:id="rId91"/>
    <p:sldId id="358" r:id="rId92"/>
    <p:sldId id="359" r:id="rId93"/>
    <p:sldId id="360" r:id="rId94"/>
    <p:sldId id="361" r:id="rId95"/>
    <p:sldId id="362" r:id="rId96"/>
    <p:sldId id="363" r:id="rId9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0E97F-9222-4045-1499-EFE9D0DE2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3D0567-9353-1638-DB57-413C29D5B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ABBCBC-18F4-5FCB-A003-AB094C119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8648-B83A-42C5-A0C0-340C94D0AF26}" type="datetimeFigureOut">
              <a:rPr lang="pt-BR" smtClean="0"/>
              <a:t>20/06/2024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16A549-5763-FC40-6866-4C9AF5E2D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54E497-1E3B-7F88-ACCD-48D060669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F8FE-3F27-4BF3-9AE8-008197DF32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531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F31334-B2BA-1717-D19F-AB9ACE40C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FBCEEFA-4F09-76AC-9595-E9B72076D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9F519C-5642-24AF-A05B-79FCB995F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8648-B83A-42C5-A0C0-340C94D0AF26}" type="datetimeFigureOut">
              <a:rPr lang="pt-BR" smtClean="0"/>
              <a:t>20/06/2024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87071B-0C29-B4EC-7255-00E9BE191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8FECA8-5C65-C3FB-EE66-828FE3645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F8FE-3F27-4BF3-9AE8-008197DF32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604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44EEA2E-B91F-B941-6A07-8FC81CA49D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96516A-1CBB-9A8B-10F8-563ACE035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DDA8DC-4F54-BCDC-AD06-37B195F8A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8648-B83A-42C5-A0C0-340C94D0AF26}" type="datetimeFigureOut">
              <a:rPr lang="pt-BR" smtClean="0"/>
              <a:t>20/06/2024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C6DEAC-A162-259D-12D4-594BEB57B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322254-0D04-1B74-84C5-6C77DF85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F8FE-3F27-4BF3-9AE8-008197DF32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539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CC5BE-4E10-F3B1-8293-26E457DF2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CFEA19-F790-E7A8-D24F-1322873C6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9C01DC-6714-B2C4-3E4E-BB31E1C64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8648-B83A-42C5-A0C0-340C94D0AF26}" type="datetimeFigureOut">
              <a:rPr lang="pt-BR" smtClean="0"/>
              <a:t>20/06/2024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749291-C049-F263-29B1-EF8397F82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D7C356-8DA8-EFAC-1409-DA1C43690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F8FE-3F27-4BF3-9AE8-008197DF32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6457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28BA4-32E9-BD9B-4BA0-4A09EAA6D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D0550A-35F0-1415-FCE1-6A1149BE6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C33ADD-66EB-B5B2-908F-7A45819D6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8648-B83A-42C5-A0C0-340C94D0AF26}" type="datetimeFigureOut">
              <a:rPr lang="pt-BR" smtClean="0"/>
              <a:t>20/06/2024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96522B-1454-DF65-F1FB-E9BCA9D6C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76AAB0-09DD-1D76-8852-7F25E616A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F8FE-3F27-4BF3-9AE8-008197DF32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943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081FB-2BE6-6613-3056-492D24547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F40757-18D4-B36D-259E-CD2F360D5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16C8E18-95F9-82AB-8CC9-C2DFF31C6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CD21672-8790-3056-45AA-8FD0AC970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8648-B83A-42C5-A0C0-340C94D0AF26}" type="datetimeFigureOut">
              <a:rPr lang="pt-BR" smtClean="0"/>
              <a:t>20/06/2024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539ADC-5318-39D8-5B9F-76847447A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759833-19E0-861E-DAFB-1CDA9271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F8FE-3F27-4BF3-9AE8-008197DF32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674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B4044-F61C-AD63-B8D6-E1B526B7C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152B97-71CD-D243-380A-C30ED6475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0381F7-5BB3-F3D0-E704-4991147DC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6BA0130-96A9-63BB-CB5A-64E6C2C27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B3ED37C-D72E-3700-F8C6-9441BCE332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BB9C99E-E547-EC21-F3CA-186CC41CE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8648-B83A-42C5-A0C0-340C94D0AF26}" type="datetimeFigureOut">
              <a:rPr lang="pt-BR" smtClean="0"/>
              <a:t>20/06/2024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90541A2-30DC-F031-01DB-0479D2B96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6B9402D-1ADA-55B9-FA1B-44A92364B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F8FE-3F27-4BF3-9AE8-008197DF32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418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A4E13A-E028-4870-1846-6F18F9071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98802DA-36FA-9846-5296-966782D42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8648-B83A-42C5-A0C0-340C94D0AF26}" type="datetimeFigureOut">
              <a:rPr lang="pt-BR" smtClean="0"/>
              <a:t>20/06/2024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67708A5-B821-7C94-CC65-50505F51B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9927A72-94E8-0FA8-8BAB-216FFD37A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F8FE-3F27-4BF3-9AE8-008197DF32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7968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60B8B0A-DF1F-D932-9408-79E82697C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8648-B83A-42C5-A0C0-340C94D0AF26}" type="datetimeFigureOut">
              <a:rPr lang="pt-BR" smtClean="0"/>
              <a:t>20/06/2024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E01536C-1F1C-D552-7467-C96E5F08C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DC075A4-6BD2-086B-1F11-57EC6357A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F8FE-3F27-4BF3-9AE8-008197DF32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6396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20DF14-F7B4-7E6A-8EEC-497ABA66D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E9AC63-BA82-2C26-08CE-6101FBC0E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9C320AC-8CB8-70B0-5FAD-3D4F8153B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A78248-378D-A85E-6335-8BACF225F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8648-B83A-42C5-A0C0-340C94D0AF26}" type="datetimeFigureOut">
              <a:rPr lang="pt-BR" smtClean="0"/>
              <a:t>20/06/2024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497256-12C4-0D7E-1C7A-6A2D164DF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05FFDE-4D9D-DACB-68A1-F2873167B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F8FE-3F27-4BF3-9AE8-008197DF32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708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9D92A-25B6-4B6D-4BDD-833F521EA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83CDD4D-9DF9-200F-CEB9-652AFA9477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4562F56-A7B6-A516-742C-923BC9550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2C1054-810A-91BA-4D39-1EE2B76E5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8648-B83A-42C5-A0C0-340C94D0AF26}" type="datetimeFigureOut">
              <a:rPr lang="pt-BR" smtClean="0"/>
              <a:t>20/06/2024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333370-E2D3-43F5-1FB4-D881081B3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069442-0B48-3272-AD53-35FB42C5B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F8FE-3F27-4BF3-9AE8-008197DF32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001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7CD83B3-28A0-DDDA-C605-48DC6FF10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C8D391-16D8-6A18-0580-F4BDCC6F6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8A917C-75ED-AA35-8E4A-A950AB145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358648-B83A-42C5-A0C0-340C94D0AF26}" type="datetimeFigureOut">
              <a:rPr lang="pt-BR" smtClean="0"/>
              <a:t>20/06/2024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1798C6-4C69-172E-219D-7146C3B69A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651CD2-4059-8B26-BCAF-826FA5A85D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8DF8FE-3F27-4BF3-9AE8-008197DF32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19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CBE9DB-3A7B-F39C-4A02-979087F9AE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Tópicos de Segurança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23DB72-400E-7EAE-6FB1-47290D582E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Programador </a:t>
            </a:r>
            <a:r>
              <a:rPr lang="pt-BR" dirty="0" err="1"/>
              <a:t>FullStack</a:t>
            </a:r>
            <a:r>
              <a:rPr lang="pt-BR" dirty="0"/>
              <a:t> </a:t>
            </a:r>
            <a:r>
              <a:rPr lang="pt-BR" dirty="0" err="1"/>
              <a:t>Flask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0774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A95F936F-B618-1659-403B-312CC4DDC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87" y="328180"/>
            <a:ext cx="10755226" cy="620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242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22297E69-BB5A-B105-4883-61A178D78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18" y="1452286"/>
            <a:ext cx="11021963" cy="395342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D201D22-95B2-8DB3-8AF1-60F662C5B5BD}"/>
              </a:ext>
            </a:extLst>
          </p:cNvPr>
          <p:cNvSpPr txBox="1"/>
          <p:nvPr/>
        </p:nvSpPr>
        <p:spPr>
          <a:xfrm>
            <a:off x="517236" y="923637"/>
            <a:ext cx="135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CONFIG.py</a:t>
            </a:r>
          </a:p>
        </p:txBody>
      </p:sp>
    </p:spTree>
    <p:extLst>
      <p:ext uri="{BB962C8B-B14F-4D97-AF65-F5344CB8AC3E}">
        <p14:creationId xmlns:p14="http://schemas.microsoft.com/office/powerpoint/2010/main" val="1082831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A8F81F46-F177-73D8-36C2-B9E42B8CF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34" y="2562104"/>
            <a:ext cx="11155332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346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E93F7D0-83DD-1D09-C2D9-EC48EF0D4D8B}"/>
              </a:ext>
            </a:extLst>
          </p:cNvPr>
          <p:cNvSpPr txBox="1"/>
          <p:nvPr/>
        </p:nvSpPr>
        <p:spPr>
          <a:xfrm>
            <a:off x="431549" y="2395572"/>
            <a:ext cx="117604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200" b="0" dirty="0" err="1">
                <a:solidFill>
                  <a:srgbClr val="D6E6E6"/>
                </a:solidFill>
                <a:effectLst/>
                <a:highlight>
                  <a:srgbClr val="101111"/>
                </a:highlight>
                <a:latin typeface="Consolas" panose="020B0609020204030204" pitchFamily="49" charset="0"/>
              </a:rPr>
              <a:t>jwt</a:t>
            </a:r>
            <a:r>
              <a:rPr lang="pt-BR" sz="7200" b="0" dirty="0">
                <a:solidFill>
                  <a:srgbClr val="D6E6E6"/>
                </a:solidFill>
                <a:effectLst/>
                <a:highlight>
                  <a:srgbClr val="101111"/>
                </a:highlight>
                <a:latin typeface="Consolas" panose="020B0609020204030204" pitchFamily="49" charset="0"/>
              </a:rPr>
              <a:t> </a:t>
            </a:r>
            <a:r>
              <a:rPr lang="pt-BR" sz="7200" b="0" dirty="0">
                <a:solidFill>
                  <a:srgbClr val="A87AC7"/>
                </a:solidFill>
                <a:effectLst/>
                <a:highlight>
                  <a:srgbClr val="101111"/>
                </a:highlight>
                <a:latin typeface="Consolas" panose="020B0609020204030204" pitchFamily="49" charset="0"/>
              </a:rPr>
              <a:t>=</a:t>
            </a:r>
            <a:r>
              <a:rPr lang="pt-BR" sz="7200" b="0" dirty="0">
                <a:solidFill>
                  <a:srgbClr val="D6E6E6"/>
                </a:solidFill>
                <a:effectLst/>
                <a:highlight>
                  <a:srgbClr val="101111"/>
                </a:highlight>
                <a:latin typeface="Consolas" panose="020B0609020204030204" pitchFamily="49" charset="0"/>
              </a:rPr>
              <a:t> </a:t>
            </a:r>
            <a:r>
              <a:rPr lang="pt-BR" sz="7200" b="0" dirty="0" err="1">
                <a:solidFill>
                  <a:srgbClr val="5F81CC"/>
                </a:solidFill>
                <a:effectLst/>
                <a:highlight>
                  <a:srgbClr val="101111"/>
                </a:highlight>
                <a:latin typeface="Consolas" panose="020B0609020204030204" pitchFamily="49" charset="0"/>
              </a:rPr>
              <a:t>JWTManager</a:t>
            </a:r>
            <a:r>
              <a:rPr lang="pt-BR" sz="7200" b="0" dirty="0">
                <a:solidFill>
                  <a:srgbClr val="77CFF1"/>
                </a:solidFill>
                <a:effectLst/>
                <a:highlight>
                  <a:srgbClr val="101111"/>
                </a:highlight>
                <a:latin typeface="Consolas" panose="020B0609020204030204" pitchFamily="49" charset="0"/>
              </a:rPr>
              <a:t>(</a:t>
            </a:r>
            <a:r>
              <a:rPr lang="pt-BR" sz="7200" b="0" dirty="0">
                <a:solidFill>
                  <a:srgbClr val="5F81CC"/>
                </a:solidFill>
                <a:effectLst/>
                <a:highlight>
                  <a:srgbClr val="101111"/>
                </a:highlight>
                <a:latin typeface="Consolas" panose="020B0609020204030204" pitchFamily="49" charset="0"/>
              </a:rPr>
              <a:t>app</a:t>
            </a:r>
            <a:r>
              <a:rPr lang="pt-BR" sz="7200" b="0" dirty="0">
                <a:solidFill>
                  <a:srgbClr val="77CFF1"/>
                </a:solidFill>
                <a:effectLst/>
                <a:highlight>
                  <a:srgbClr val="101111"/>
                </a:highlight>
                <a:latin typeface="Consolas" panose="020B0609020204030204" pitchFamily="49" charset="0"/>
              </a:rPr>
              <a:t>)</a:t>
            </a:r>
            <a:endParaRPr lang="pt-BR" sz="7200" b="0" dirty="0">
              <a:solidFill>
                <a:srgbClr val="D6E6E6"/>
              </a:solidFill>
              <a:effectLst/>
              <a:highlight>
                <a:srgbClr val="101111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300C42D-1B3E-0A7F-914D-3BC0D2352274}"/>
              </a:ext>
            </a:extLst>
          </p:cNvPr>
          <p:cNvSpPr txBox="1"/>
          <p:nvPr/>
        </p:nvSpPr>
        <p:spPr>
          <a:xfrm>
            <a:off x="5972270" y="3523473"/>
            <a:ext cx="5134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Biblioteca de Gerar Tokens</a:t>
            </a:r>
          </a:p>
        </p:txBody>
      </p:sp>
    </p:spTree>
    <p:extLst>
      <p:ext uri="{BB962C8B-B14F-4D97-AF65-F5344CB8AC3E}">
        <p14:creationId xmlns:p14="http://schemas.microsoft.com/office/powerpoint/2010/main" val="1137328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3EE4B9E7-1220-A3BE-D003-07C54FED3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39" y="1923840"/>
            <a:ext cx="11441122" cy="301032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EDDF27F-547E-F10F-EF29-D94F9EE3088E}"/>
              </a:ext>
            </a:extLst>
          </p:cNvPr>
          <p:cNvSpPr txBox="1"/>
          <p:nvPr/>
        </p:nvSpPr>
        <p:spPr>
          <a:xfrm>
            <a:off x="375439" y="1514764"/>
            <a:ext cx="5472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 projeto piloto nosso </a:t>
            </a:r>
            <a:r>
              <a:rPr lang="pt-BR" dirty="0" err="1"/>
              <a:t>UsuarioForm</a:t>
            </a:r>
            <a:r>
              <a:rPr lang="pt-BR" dirty="0"/>
              <a:t> não tem senha?</a:t>
            </a:r>
          </a:p>
        </p:txBody>
      </p:sp>
    </p:spTree>
    <p:extLst>
      <p:ext uri="{BB962C8B-B14F-4D97-AF65-F5344CB8AC3E}">
        <p14:creationId xmlns:p14="http://schemas.microsoft.com/office/powerpoint/2010/main" val="2372462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2C9040ED-DD05-6AA0-1297-B3B549EB8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82" y="1104575"/>
            <a:ext cx="10650436" cy="464884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F04CA13-E01B-52FA-DEE6-F7EEA7A3A6A1}"/>
              </a:ext>
            </a:extLst>
          </p:cNvPr>
          <p:cNvSpPr txBox="1"/>
          <p:nvPr/>
        </p:nvSpPr>
        <p:spPr>
          <a:xfrm>
            <a:off x="770782" y="642910"/>
            <a:ext cx="430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Nosso model não tem senha?</a:t>
            </a:r>
          </a:p>
        </p:txBody>
      </p:sp>
    </p:spTree>
    <p:extLst>
      <p:ext uri="{BB962C8B-B14F-4D97-AF65-F5344CB8AC3E}">
        <p14:creationId xmlns:p14="http://schemas.microsoft.com/office/powerpoint/2010/main" val="1871245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79F27-5F5C-1C85-6907-2305E2D76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Migrate</a:t>
            </a:r>
            <a:r>
              <a:rPr lang="pt-BR" dirty="0"/>
              <a:t> nele! Vamos?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A92CCC-4349-5F7D-EB0B-306708BAB0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3194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29F0E679-15C9-79D2-B3D1-AC370431D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66" y="528232"/>
            <a:ext cx="10879068" cy="580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29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8BD912E-AF83-39F0-8FC8-8514B83D3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52" y="2951430"/>
            <a:ext cx="10773613" cy="92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786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A475D87-23C7-E98E-3DB3-C80A15C87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50" y="2942377"/>
            <a:ext cx="11744287" cy="90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29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C49CDD-1ECC-057F-8CB4-BEA19310A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Autenticação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4F1035-AF61-0A6B-3584-D7E1BBE7EB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6471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08527A1-E42F-3219-6F86-B7E3FDB69867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flask db upgrade</a:t>
            </a: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85D50879-5052-89F8-E120-BD7CFBB58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559" y="1966293"/>
            <a:ext cx="8520880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064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C8D639-3826-8923-39E4-9E29921DF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Diminuir o tamanho dos campos</a:t>
            </a:r>
          </a:p>
        </p:txBody>
      </p:sp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5B47521C-5BDE-1B7D-6B1A-346BC7AF2F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19" y="2410397"/>
            <a:ext cx="10116962" cy="3181794"/>
          </a:xfrm>
        </p:spPr>
      </p:pic>
    </p:spTree>
    <p:extLst>
      <p:ext uri="{BB962C8B-B14F-4D97-AF65-F5344CB8AC3E}">
        <p14:creationId xmlns:p14="http://schemas.microsoft.com/office/powerpoint/2010/main" val="856881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0ACA1F5C-96D1-C32A-0CB0-52BDDBC85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44" y="2076261"/>
            <a:ext cx="11545911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187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813E8-EA32-82E8-B108-3CCB5C17F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flask</a:t>
            </a:r>
            <a:r>
              <a:rPr lang="pt-BR" dirty="0"/>
              <a:t> </a:t>
            </a:r>
            <a:r>
              <a:rPr lang="pt-BR" dirty="0" err="1"/>
              <a:t>db</a:t>
            </a:r>
            <a:r>
              <a:rPr lang="pt-BR" dirty="0"/>
              <a:t> upgrade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5573C2-8176-10F5-68A8-F9460E60A7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884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B96D6A-EC69-01B6-315A-BFB003DF1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59326F-0C6E-8B7A-95ED-3355C3F62F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29AC235F-4526-10F1-5A47-794CAF4A3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46" y="2150757"/>
            <a:ext cx="11116450" cy="255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649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abela&#10;&#10;Descrição gerada automaticamente">
            <a:extLst>
              <a:ext uri="{FF2B5EF4-FFF2-40B4-BE49-F238E27FC236}">
                <a16:creationId xmlns:a16="http://schemas.microsoft.com/office/drawing/2014/main" id="{F31B94AA-162B-9429-51E3-F017E5829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338" y="2176287"/>
            <a:ext cx="5725324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67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A88177BB-64DF-9F2D-9813-68E9668D1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704" y="1256997"/>
            <a:ext cx="9440592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3622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Imagem 4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21C9E38F-A66C-571E-5B77-FF7E73876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929" y="1132764"/>
            <a:ext cx="4006444" cy="44133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E9B2EE-76CA-47F3-9977-3F2FCB7FD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739239"/>
            <a:ext cx="0" cy="32004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FF032B33-575B-F503-15E4-70B9BC22F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33" y="2555675"/>
            <a:ext cx="4644528" cy="156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297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2285E6A-BCAA-B594-8020-C0F41C89C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82" y="3224184"/>
            <a:ext cx="10469436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8949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Texto, Site&#10;&#10;Descrição gerada automaticamente">
            <a:extLst>
              <a:ext uri="{FF2B5EF4-FFF2-40B4-BE49-F238E27FC236}">
                <a16:creationId xmlns:a16="http://schemas.microsoft.com/office/drawing/2014/main" id="{B29F5C9D-88CD-B84C-5242-DB974476A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1" y="2475345"/>
            <a:ext cx="12044068" cy="191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092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07BEE4-CC68-43EF-7855-3512837EA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Autorização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761223-6716-C332-AFA0-A1161CC0A7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43485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075CB78-E4C3-E2CD-2A15-434573133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958" y="2545784"/>
            <a:ext cx="9192908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861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A9E99451-1722-8A17-D97E-EE8EAAF0A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2331"/>
            <a:ext cx="12192000" cy="192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7400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B5E2422A-8966-6442-3F7D-172E25867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396" y="1366981"/>
            <a:ext cx="8923778" cy="393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5831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668FB384-95BF-0F01-AEDD-1560FC50E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6" y="1607127"/>
            <a:ext cx="11772269" cy="307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9638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850D6-C7F9-C4CA-4CCA-745D05E74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Antes de salvar o usuário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B7318B-951B-DB41-6882-AEAE1F92BD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Devemos </a:t>
            </a:r>
            <a:r>
              <a:rPr lang="pt-BR" dirty="0" err="1"/>
              <a:t>criptograr</a:t>
            </a:r>
            <a:r>
              <a:rPr lang="pt-BR" dirty="0"/>
              <a:t> essa senha!</a:t>
            </a:r>
          </a:p>
        </p:txBody>
      </p:sp>
    </p:spTree>
    <p:extLst>
      <p:ext uri="{BB962C8B-B14F-4D97-AF65-F5344CB8AC3E}">
        <p14:creationId xmlns:p14="http://schemas.microsoft.com/office/powerpoint/2010/main" val="3336901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FAC8A-C9CC-4124-EB62-2F25F2AA8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56" y="2347834"/>
            <a:ext cx="10515600" cy="1325563"/>
          </a:xfrm>
        </p:spPr>
        <p:txBody>
          <a:bodyPr/>
          <a:lstStyle/>
          <a:p>
            <a:r>
              <a:rPr lang="pt-BR" dirty="0"/>
              <a:t>O que é criptografia?</a:t>
            </a:r>
          </a:p>
        </p:txBody>
      </p:sp>
    </p:spTree>
    <p:extLst>
      <p:ext uri="{BB962C8B-B14F-4D97-AF65-F5344CB8AC3E}">
        <p14:creationId xmlns:p14="http://schemas.microsoft.com/office/powerpoint/2010/main" val="33237150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4D43A72-4989-452A-1AA6-58E651128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649" y="2290527"/>
            <a:ext cx="7331141" cy="168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6397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4A3E6421-8A42-CCAC-B67F-FC9800DA3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75" y="2410691"/>
            <a:ext cx="11356455" cy="199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7488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4F183A5C-08CD-C934-364F-EFBB84454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56" y="2706986"/>
            <a:ext cx="11601778" cy="145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038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E106E7F9-B455-F929-0531-9026F8BDD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08" y="1403288"/>
            <a:ext cx="10862837" cy="401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72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F82DC4-4025-F18A-F956-64FE85874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Instalação do JWT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0A405C4-F019-789B-845A-7233FCCA7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78959"/>
            <a:ext cx="7097115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33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BBADE30-069F-F816-D15D-0EEF26506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52" y="2969537"/>
            <a:ext cx="11866162" cy="91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2873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52C5224B-74F1-E764-9C6F-EB8B2F88B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809" y="2104840"/>
            <a:ext cx="9726382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426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98222B25-1381-A7B7-075C-627837C65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519" y="1976235"/>
            <a:ext cx="9392961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480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7E6B6EBE-DC25-FF0B-52A6-7EEAEF066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6873"/>
            <a:ext cx="12192000" cy="398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2219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645CD183-0EFB-F515-66AC-AC65FDC36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018"/>
            <a:ext cx="12192000" cy="555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938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3C4B5AB7-6EB2-F457-7734-D1233CA6C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252371"/>
            <a:ext cx="11785600" cy="199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2075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8B089790-F4B6-46A7-BB28-7B74A9A9E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A4BBDAF0-EE3C-9195-9411-10D8419CC3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35" r="1" b="14037"/>
          <a:stretch/>
        </p:blipFill>
        <p:spPr>
          <a:xfrm>
            <a:off x="-1" y="1"/>
            <a:ext cx="12192000" cy="6068290"/>
          </a:xfrm>
          <a:prstGeom prst="rect">
            <a:avLst/>
          </a:prstGeom>
        </p:spPr>
      </p:pic>
      <p:grpSp>
        <p:nvGrpSpPr>
          <p:cNvPr id="22" name="Group 14">
            <a:extLst>
              <a:ext uri="{FF2B5EF4-FFF2-40B4-BE49-F238E27FC236}">
                <a16:creationId xmlns:a16="http://schemas.microsoft.com/office/drawing/2014/main" id="{9DE3F54D-33BC-4382-A2AB-5E002F0F1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5029199"/>
            <a:ext cx="12228128" cy="1828800"/>
            <a:chOff x="-305" y="2987478"/>
            <a:chExt cx="12188952" cy="1828800"/>
          </a:xfrm>
        </p:grpSpPr>
        <p:sp>
          <p:nvSpPr>
            <p:cNvPr id="23" name="Freeform: Shape 15">
              <a:extLst>
                <a:ext uri="{FF2B5EF4-FFF2-40B4-BE49-F238E27FC236}">
                  <a16:creationId xmlns:a16="http://schemas.microsoft.com/office/drawing/2014/main" id="{6798451A-4EC8-4869-8DFB-BCE4E00BE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16">
              <a:extLst>
                <a:ext uri="{FF2B5EF4-FFF2-40B4-BE49-F238E27FC236}">
                  <a16:creationId xmlns:a16="http://schemas.microsoft.com/office/drawing/2014/main" id="{60ECD12F-47FF-48FE-A827-069775A8A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8928757-970C-4B99-9F9C-0C07E4A945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25" name="Freeform: Shape 18">
              <a:extLst>
                <a:ext uri="{FF2B5EF4-FFF2-40B4-BE49-F238E27FC236}">
                  <a16:creationId xmlns:a16="http://schemas.microsoft.com/office/drawing/2014/main" id="{1213505B-6136-49EC-951C-1FDA2A6C5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489622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m 2" descr="Texto&#10;&#10;Descrição gerada automaticamente com confiança média">
            <a:extLst>
              <a:ext uri="{FF2B5EF4-FFF2-40B4-BE49-F238E27FC236}">
                <a16:creationId xmlns:a16="http://schemas.microsoft.com/office/drawing/2014/main" id="{9C7ED7CE-BFD8-2C4E-5FB7-6EA7BB0C2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58807"/>
            <a:ext cx="11658600" cy="469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6909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 descr="Tela de celular com texto preto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D1307788-B94E-94AE-899A-DC31955BC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83180"/>
            <a:ext cx="11277600" cy="169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476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 descr="Tela de celular&#10;&#10;Descrição gerada automaticamente com confiança média">
            <a:extLst>
              <a:ext uri="{FF2B5EF4-FFF2-40B4-BE49-F238E27FC236}">
                <a16:creationId xmlns:a16="http://schemas.microsoft.com/office/drawing/2014/main" id="{20C70D91-4DA7-E963-3BBF-C69F8FD18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43532"/>
            <a:ext cx="11277600" cy="21709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4877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F82DC4-4025-F18A-F956-64FE85874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Instalação do JWT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0A405C4-F019-789B-845A-7233FCCA7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78959"/>
            <a:ext cx="7097115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6042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 descr="Gráfico&#10;&#10;Descrição gerada automaticamente com confiança baixa">
            <a:extLst>
              <a:ext uri="{FF2B5EF4-FFF2-40B4-BE49-F238E27FC236}">
                <a16:creationId xmlns:a16="http://schemas.microsoft.com/office/drawing/2014/main" id="{744AD6A9-787A-C720-8DA6-62205C25C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377" y="457200"/>
            <a:ext cx="691724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206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81BB7EF1-BB20-27E0-6986-F695BD3A0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851" y="2419765"/>
            <a:ext cx="4526298" cy="158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856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F42F3B9F-B5C1-09CC-D8BC-E4346B4586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85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992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Imagem 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C9BD0B75-8DC7-F1DE-6E1D-97BAD114A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578" y="2699613"/>
            <a:ext cx="9664846" cy="128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9257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7FB16CE7-4F57-78DF-3F99-7111914A4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48814"/>
            <a:ext cx="11277600" cy="296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1588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9CBCEA83-9381-852B-7956-B9F274A3C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64" y="989277"/>
            <a:ext cx="11527157" cy="476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9855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089790-F4B6-46A7-BB28-7B74A9A9E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B35A04B7-6810-2A3B-1481-624E8A9636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84" b="-1"/>
          <a:stretch/>
        </p:blipFill>
        <p:spPr>
          <a:xfrm>
            <a:off x="-1" y="1"/>
            <a:ext cx="12192000" cy="606829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DE3F54D-33BC-4382-A2AB-5E002F0F1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5029199"/>
            <a:ext cx="12228128" cy="1828800"/>
            <a:chOff x="-305" y="2987478"/>
            <a:chExt cx="12188952" cy="18288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798451A-4EC8-4869-8DFB-BCE4E00BE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0ECD12F-47FF-48FE-A827-069775A8A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928757-970C-4B99-9F9C-0C07E4A945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14" name="Freeform: Shape 13">
              <a:extLst>
                <a:ext uri="{FF2B5EF4-FFF2-40B4-BE49-F238E27FC236}">
                  <a16:creationId xmlns:a16="http://schemas.microsoft.com/office/drawing/2014/main" id="{1213505B-6136-49EC-951C-1FDA2A6C5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429347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792A5F-24A0-D10A-F3D5-FDAE3BF2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Login dos Usuários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AA8A9E-894D-9325-1ABA-F3F18F014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Criamos a tela de login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Vamos criar uma </a:t>
            </a:r>
            <a:r>
              <a:rPr lang="pt-BR" dirty="0" err="1"/>
              <a:t>view</a:t>
            </a:r>
            <a:r>
              <a:rPr lang="pt-BR" dirty="0"/>
              <a:t> de login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Um post será enviado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Capturar os dados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Verificar se os dados são válidos no banco de dados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Se sim gera um </a:t>
            </a:r>
            <a:r>
              <a:rPr lang="pt-BR" dirty="0" err="1"/>
              <a:t>acess</a:t>
            </a:r>
            <a:r>
              <a:rPr lang="pt-BR" dirty="0"/>
              <a:t> token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E com esse </a:t>
            </a:r>
            <a:r>
              <a:rPr lang="pt-BR" dirty="0" err="1"/>
              <a:t>hash</a:t>
            </a:r>
            <a:r>
              <a:rPr lang="pt-BR" dirty="0"/>
              <a:t> que vamos utilizar para autenticar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E assim realizar requisições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56866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F0C2E5D-B08F-4A99-9D15-59D33148F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167"/>
            <a:ext cx="1861854" cy="717514"/>
            <a:chOff x="0" y="238499"/>
            <a:chExt cx="1861854" cy="717514"/>
          </a:xfrm>
          <a:solidFill>
            <a:schemeClr val="bg1"/>
          </a:solidFill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7B8F35D-FB89-4C40-8A99-E46DDA021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238499"/>
              <a:ext cx="1861854" cy="717514"/>
              <a:chOff x="0" y="604259"/>
              <a:chExt cx="1861854" cy="717514"/>
            </a:xfrm>
            <a:grp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16C8D8F-10E9-4498-ABDB-0F923F8B68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604259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7963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283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7963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283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E5A83E3-8A11-4492-BB6E-F5F2240316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043994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8208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475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8208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475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5FC669C-CD13-4F4A-AFFF-4029D34F2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238499"/>
              <a:ext cx="1861854" cy="717514"/>
              <a:chOff x="0" y="604259"/>
              <a:chExt cx="1861854" cy="717514"/>
            </a:xfrm>
            <a:grpFill/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6617B5AA-8A0D-41D3-B2EF-8BC53E3B7D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604259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7963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283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7963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283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572EB308-9A4E-4332-A908-22F2978D7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043994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8208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475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8208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475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499343D-E927-41D0-B997-E44A300C6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9725" y="1119591"/>
            <a:ext cx="4965868" cy="4598497"/>
            <a:chOff x="579725" y="1119591"/>
            <a:chExt cx="4965868" cy="459849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C1D3151-5F97-4860-B56C-C98BD62CC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" y="1119591"/>
              <a:ext cx="4965868" cy="459849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AD33695-C117-4AEE-9AF5-65F13C6CC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" y="1119591"/>
              <a:ext cx="4965868" cy="4598497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90A7F83A-9728-4030-8E45-9ECF1ABCC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039" y="1073782"/>
            <a:ext cx="4860256" cy="452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27878C-B131-0024-9703-0A34DB57D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4952"/>
            <a:ext cx="4324642" cy="29396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Vamos começar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D34E24-39B8-9DFB-2CF3-3C78E3DFF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86683"/>
            <a:ext cx="4324642" cy="119939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>
                <a:solidFill>
                  <a:schemeClr val="bg1"/>
                </a:solidFill>
              </a:rPr>
              <a:t>Tela de Login</a:t>
            </a:r>
          </a:p>
        </p:txBody>
      </p:sp>
      <p:pic>
        <p:nvPicPr>
          <p:cNvPr id="5" name="Imagem 4" descr="Texto">
            <a:extLst>
              <a:ext uri="{FF2B5EF4-FFF2-40B4-BE49-F238E27FC236}">
                <a16:creationId xmlns:a16="http://schemas.microsoft.com/office/drawing/2014/main" id="{C062E60B-146E-50C3-E9F8-B0D0F03A53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71" b="4"/>
          <a:stretch/>
        </p:blipFill>
        <p:spPr>
          <a:xfrm>
            <a:off x="6094114" y="1321031"/>
            <a:ext cx="5428611" cy="4210940"/>
          </a:xfrm>
          <a:prstGeom prst="rect">
            <a:avLst/>
          </a:prstGeom>
          <a:ln w="28575">
            <a:noFill/>
          </a:ln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EA9761C-7BB2-45E5-A5DB-A0B353624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E44D629-6B8E-4D88-A77E-149C0ED03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rgbClr val="FFFFFF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" name="Graphic 185">
            <a:extLst>
              <a:ext uri="{FF2B5EF4-FFF2-40B4-BE49-F238E27FC236}">
                <a16:creationId xmlns:a16="http://schemas.microsoft.com/office/drawing/2014/main" id="{8B6BCBAB-41A5-4D6D-8C9B-55E3AA6FC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55217F1-B506-4443-A399-CFFA441CD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B8C0F31-7A0C-4630-A379-0B4719A1F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2D43873-56D9-4AC1-AB59-A1E78D679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B2197D5-22E1-47CC-83CF-9E64CCD57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5DC5D97-506B-47F6-B9A7-D8FA26C88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687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298C7094-CEED-611B-B487-83A01601E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02561"/>
            <a:ext cx="11277600" cy="245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810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F82DC4-4025-F18A-F956-64FE85874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Instalação do JWT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0A405C4-F019-789B-845A-7233FCCA7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78959"/>
            <a:ext cx="7097115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8496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465446EE-AA13-3EC0-3F32-97CDD3580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9" y="2147708"/>
            <a:ext cx="12012701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449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B6CD5437-12D5-73FD-5516-D4B47FF9A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27" y="1206631"/>
            <a:ext cx="11681487" cy="349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7433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 descr="Texto, Aplicativo&#10;&#10;Descrição gerada automaticamente">
            <a:extLst>
              <a:ext uri="{FF2B5EF4-FFF2-40B4-BE49-F238E27FC236}">
                <a16:creationId xmlns:a16="http://schemas.microsoft.com/office/drawing/2014/main" id="{863B6E80-1643-E4D9-825B-571884FF7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071" y="1123527"/>
            <a:ext cx="6273853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662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E9F6CE03-4DEB-D172-19D6-8C130E4D0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55" y="1014665"/>
            <a:ext cx="10210191" cy="491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7661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8FA15EFE-5B44-66C8-9794-935E5ABA1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455" y="352890"/>
            <a:ext cx="7259781" cy="604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2423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AAF87269-E4BE-3D67-F7B3-57931754D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966" y="701964"/>
            <a:ext cx="10331189" cy="527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61030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62D7CA26-83EF-F8BB-F288-433CA6351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273" y="408710"/>
            <a:ext cx="7102764" cy="581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8116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A11FBD3-F10B-C486-D7F6-0B6D12CA0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176" y="2491663"/>
            <a:ext cx="8717231" cy="93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46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9186B23-82B7-D271-B438-EB1EEA9EC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29" y="3204927"/>
            <a:ext cx="10972197" cy="44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43451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AC600F4-C11B-8FB2-B975-BBA20EFAA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05" y="2976734"/>
            <a:ext cx="11122389" cy="45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785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F82DC4-4025-F18A-F956-64FE858744C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pt-BR" b="1" dirty="0"/>
              <a:t>Instalação do JWT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0B39081-37C9-D759-6A41-B4CC92003136}"/>
              </a:ext>
            </a:extLst>
          </p:cNvPr>
          <p:cNvSpPr txBox="1"/>
          <p:nvPr/>
        </p:nvSpPr>
        <p:spPr>
          <a:xfrm>
            <a:off x="838200" y="2676275"/>
            <a:ext cx="11171977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500" dirty="0" err="1">
                <a:latin typeface="Aptos Black" panose="020F0502020204030204" pitchFamily="34" charset="0"/>
              </a:rPr>
              <a:t>pip</a:t>
            </a:r>
            <a:r>
              <a:rPr lang="pt-BR" sz="5500" dirty="0">
                <a:latin typeface="Aptos Black" panose="020F0502020204030204" pitchFamily="34" charset="0"/>
              </a:rPr>
              <a:t> </a:t>
            </a:r>
            <a:r>
              <a:rPr lang="pt-BR" sz="5500" dirty="0" err="1">
                <a:latin typeface="Aptos Black" panose="020F0502020204030204" pitchFamily="34" charset="0"/>
              </a:rPr>
              <a:t>install</a:t>
            </a:r>
            <a:r>
              <a:rPr lang="pt-BR" sz="5500" dirty="0">
                <a:latin typeface="Aptos Black" panose="020F0502020204030204" pitchFamily="34" charset="0"/>
              </a:rPr>
              <a:t> </a:t>
            </a:r>
            <a:r>
              <a:rPr lang="pt-BR" sz="5500" dirty="0" err="1">
                <a:latin typeface="Aptos Black" panose="020F0502020204030204" pitchFamily="34" charset="0"/>
              </a:rPr>
              <a:t>Flask</a:t>
            </a:r>
            <a:r>
              <a:rPr lang="pt-BR" sz="5500" dirty="0">
                <a:latin typeface="Aptos Black" panose="020F0502020204030204" pitchFamily="34" charset="0"/>
              </a:rPr>
              <a:t>-JWT-</a:t>
            </a:r>
            <a:r>
              <a:rPr lang="pt-BR" sz="5500" dirty="0" err="1">
                <a:latin typeface="Aptos Black" panose="020F0502020204030204" pitchFamily="34" charset="0"/>
              </a:rPr>
              <a:t>Extended</a:t>
            </a:r>
            <a:endParaRPr lang="pt-BR" sz="5500" dirty="0">
              <a:latin typeface="Aptos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19535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26B95CA-E9DF-1412-3509-C62E6E2FA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72" y="3014804"/>
            <a:ext cx="11120656" cy="49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5899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4078D41-1428-F4D9-E89F-46AAAC777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4" y="3151249"/>
            <a:ext cx="12120352" cy="31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320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BDB97E0-7ECA-5DFE-FF85-AACC824B0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07" y="3078178"/>
            <a:ext cx="11595985" cy="47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29027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32A4E5B-E81A-0905-9E8C-4DF063FA5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41" y="2842787"/>
            <a:ext cx="11395518" cy="87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95677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2035BBFE-6B6B-155A-E7C5-7429CDF51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1" y="1812026"/>
            <a:ext cx="11627313" cy="323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82060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EA7AB72-53C8-F5B3-F806-099A0CE9B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5" y="2663556"/>
            <a:ext cx="12040449" cy="139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76247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570E460-CE8B-914B-23BF-BF01BD86C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69" y="2933323"/>
            <a:ext cx="11301736" cy="101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4241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EFE1108-7ECE-2B57-313C-020F67D02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863" y="3252763"/>
            <a:ext cx="6792273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86343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F675FAA3-EDD6-EDA6-1B31-1C1373C96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154" y="2828841"/>
            <a:ext cx="5315692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80790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B4AEDBA-5300-7C3E-2F9A-F77995147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099" y="3276578"/>
            <a:ext cx="8973802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666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795AB31D-34D3-F6C0-1200-78D6D6185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31" y="458166"/>
            <a:ext cx="4273587" cy="562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19088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F96D292-9A09-BCDF-DA3E-148E37055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520" y="3271815"/>
            <a:ext cx="8306959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79835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CB065D73-9254-90E4-85BD-6120A06D4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19" y="2309656"/>
            <a:ext cx="9935962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39764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68D2022C-9D71-1408-B941-ECF777719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29" y="2738341"/>
            <a:ext cx="11050542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73902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1958536E-72F0-299E-3DA4-6CF7A4458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34" y="2352525"/>
            <a:ext cx="11517332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0627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">
            <a:extLst>
              <a:ext uri="{FF2B5EF4-FFF2-40B4-BE49-F238E27FC236}">
                <a16:creationId xmlns:a16="http://schemas.microsoft.com/office/drawing/2014/main" id="{E2E5C631-F137-2411-F5E4-CA5639615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08" y="1109339"/>
            <a:ext cx="11174384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2272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097605A-21EF-F934-97DE-0C7228CF7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02" y="2760628"/>
            <a:ext cx="11938475" cy="134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14111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8A48B31E-3406-46F8-0904-B292B9D2D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734" y="1819050"/>
            <a:ext cx="4172532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503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28478914-3605-6CAC-91CE-BAAF8F1F8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584" y="1470581"/>
            <a:ext cx="9538802" cy="329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5858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Texto&#10;&#10;Descrição gerada automaticamente com confiança média">
            <a:extLst>
              <a:ext uri="{FF2B5EF4-FFF2-40B4-BE49-F238E27FC236}">
                <a16:creationId xmlns:a16="http://schemas.microsoft.com/office/drawing/2014/main" id="{0C7E0190-75C0-3299-D38A-0C75D0F25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339" y="1866682"/>
            <a:ext cx="4639322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6340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F37F5131-C0CE-0003-41A3-F41A99724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339" y="1819050"/>
            <a:ext cx="4639322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60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8EA556A7-667E-775C-6985-7A72DE220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80" y="1029852"/>
            <a:ext cx="11787039" cy="393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36212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9817872A-1CD7-5618-27F8-209471C83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126" y="2452551"/>
            <a:ext cx="6963747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88554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4C7C5CF0-3AD3-191B-87A9-82DD2F725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075" y="1852392"/>
            <a:ext cx="4467849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5207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Texto, Aplicativo&#10;&#10;Descrição gerada automaticamente com confiança média">
            <a:extLst>
              <a:ext uri="{FF2B5EF4-FFF2-40B4-BE49-F238E27FC236}">
                <a16:creationId xmlns:a16="http://schemas.microsoft.com/office/drawing/2014/main" id="{D1911B96-AFCB-59C1-255D-5D8D929D2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472" y="674751"/>
            <a:ext cx="6561055" cy="486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01434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E13262C8-1FA6-3710-AB62-A60E03ECE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968" y="2776446"/>
            <a:ext cx="7078063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2010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C3DE9D24-526E-059B-4FF8-A3369AD4A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260" y="1842866"/>
            <a:ext cx="4153480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4780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1404BA64-B729-D5FF-6E0F-9423B0AE2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519" y="2738341"/>
            <a:ext cx="9754961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8833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8CAEEBA6-E851-D9B3-D0CE-4C3B3A7C3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6523"/>
            <a:ext cx="11277600" cy="304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0954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137</Words>
  <Application>Microsoft Office PowerPoint</Application>
  <PresentationFormat>Widescreen</PresentationFormat>
  <Paragraphs>32</Paragraphs>
  <Slides>96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96</vt:i4>
      </vt:variant>
    </vt:vector>
  </HeadingPairs>
  <TitlesOfParts>
    <vt:vector size="102" baseType="lpstr">
      <vt:lpstr>Aptos</vt:lpstr>
      <vt:lpstr>Aptos Black</vt:lpstr>
      <vt:lpstr>Aptos Display</vt:lpstr>
      <vt:lpstr>Arial</vt:lpstr>
      <vt:lpstr>Consolas</vt:lpstr>
      <vt:lpstr>Tema do Office</vt:lpstr>
      <vt:lpstr>Tópicos de Segurança</vt:lpstr>
      <vt:lpstr>Autenticação</vt:lpstr>
      <vt:lpstr>Autorização</vt:lpstr>
      <vt:lpstr>Instalação do JWT</vt:lpstr>
      <vt:lpstr>Instalação do JWT</vt:lpstr>
      <vt:lpstr>Instalação do JWT</vt:lpstr>
      <vt:lpstr>Instalação do JWT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Migrate nele! Vamos?</vt:lpstr>
      <vt:lpstr>Apresentação do PowerPoint</vt:lpstr>
      <vt:lpstr>Apresentação do PowerPoint</vt:lpstr>
      <vt:lpstr>Apresentação do PowerPoint</vt:lpstr>
      <vt:lpstr>Apresentação do PowerPoint</vt:lpstr>
      <vt:lpstr>Diminuir o tamanho dos campos</vt:lpstr>
      <vt:lpstr>Apresentação do PowerPoint</vt:lpstr>
      <vt:lpstr>flask db upgrade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Antes de salvar o usuário </vt:lpstr>
      <vt:lpstr>O que é criptografia?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Login dos Usuários</vt:lpstr>
      <vt:lpstr>Vamos começar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Romulo Pereira</dc:creator>
  <cp:lastModifiedBy>Romulo Pereira</cp:lastModifiedBy>
  <cp:revision>1</cp:revision>
  <dcterms:created xsi:type="dcterms:W3CDTF">2024-06-20T12:49:32Z</dcterms:created>
  <dcterms:modified xsi:type="dcterms:W3CDTF">2024-06-20T19:33:18Z</dcterms:modified>
</cp:coreProperties>
</file>