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56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6AECB68-5182-4B25-B065-40287654C228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2E73B11-7FEC-4928-8360-2AEE9FD691F9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837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B68-5182-4B25-B065-40287654C228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3B11-7FEC-4928-8360-2AEE9FD69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6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B68-5182-4B25-B065-40287654C228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3B11-7FEC-4928-8360-2AEE9FD69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75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B68-5182-4B25-B065-40287654C228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3B11-7FEC-4928-8360-2AEE9FD69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20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AECB68-5182-4B25-B065-40287654C228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2E73B11-7FEC-4928-8360-2AEE9FD691F9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4733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B68-5182-4B25-B065-40287654C228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3B11-7FEC-4928-8360-2AEE9FD69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0939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B68-5182-4B25-B065-40287654C228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3B11-7FEC-4928-8360-2AEE9FD69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5902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B68-5182-4B25-B065-40287654C228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3B11-7FEC-4928-8360-2AEE9FD69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53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B68-5182-4B25-B065-40287654C228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3B11-7FEC-4928-8360-2AEE9FD69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00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6AECB68-5182-4B25-B065-40287654C228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2E73B11-7FEC-4928-8360-2AEE9FD691F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81800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6AECB68-5182-4B25-B065-40287654C228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2E73B11-7FEC-4928-8360-2AEE9FD69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04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6AECB68-5182-4B25-B065-40287654C228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2E73B11-7FEC-4928-8360-2AEE9FD691F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57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js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Rômulo c. silvestre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4701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65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Ambientação </a:t>
            </a:r>
            <a:r>
              <a:rPr lang="pt-BR" dirty="0" err="1" smtClean="0"/>
              <a:t>git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338" y="1128451"/>
            <a:ext cx="9973001" cy="5331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16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2909" y="276253"/>
            <a:ext cx="10178322" cy="1492132"/>
          </a:xfrm>
        </p:spPr>
        <p:txBody>
          <a:bodyPr/>
          <a:lstStyle/>
          <a:p>
            <a:r>
              <a:rPr lang="pt-BR" dirty="0" smtClean="0"/>
              <a:t>Ambientação </a:t>
            </a:r>
            <a:r>
              <a:rPr lang="pt-BR" dirty="0" err="1" smtClean="0"/>
              <a:t>github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08" y="1022319"/>
            <a:ext cx="10851967" cy="4100826"/>
          </a:xfrm>
          <a:prstGeom prst="rect">
            <a:avLst/>
          </a:prstGeom>
        </p:spPr>
      </p:pic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50950" y="5519351"/>
            <a:ext cx="925125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 err="1" smtClean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git</a:t>
            </a: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kumimoji="0" lang="pt-BR" altLang="pt-BR" sz="1800" b="1" i="0" u="none" strike="noStrike" cap="none" normalizeH="0" baseline="0" dirty="0" err="1" smtClean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remote</a:t>
            </a: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kumimoji="0" lang="pt-BR" altLang="pt-BR" sz="1800" b="1" i="0" u="none" strike="noStrike" cap="none" normalizeH="0" baseline="0" dirty="0" err="1" smtClean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add</a:t>
            </a: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kumimoji="0" lang="pt-BR" altLang="pt-BR" sz="1800" b="1" i="0" u="none" strike="noStrike" cap="none" normalizeH="0" baseline="0" dirty="0" err="1" smtClean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origin</a:t>
            </a: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https://github.com/romulosilvestre/cursojavascriptbasico.git</a:t>
            </a: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Seta Entalhada para a Direita 7"/>
          <p:cNvSpPr/>
          <p:nvPr/>
        </p:nvSpPr>
        <p:spPr>
          <a:xfrm rot="7936845">
            <a:off x="10070925" y="4675859"/>
            <a:ext cx="1303352" cy="850334"/>
          </a:xfrm>
          <a:prstGeom prst="notch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597" y="5821402"/>
            <a:ext cx="7632526" cy="90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66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Ambientação – visual </a:t>
            </a:r>
            <a:r>
              <a:rPr lang="pt-BR" dirty="0" err="1" smtClean="0"/>
              <a:t>studio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Homenagem ao vingador que ama tecnologia.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757357"/>
            <a:ext cx="45243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9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663" y="128009"/>
            <a:ext cx="5301683" cy="658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3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42" y="1135548"/>
            <a:ext cx="10507639" cy="483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Legal né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Mas vou mudar para uma mais clean..</a:t>
            </a:r>
          </a:p>
          <a:p>
            <a:r>
              <a:rPr lang="pt-BR" dirty="0" smtClean="0"/>
              <a:t>A idade né...</a:t>
            </a:r>
            <a:r>
              <a:rPr lang="pt-BR" dirty="0" err="1" smtClean="0"/>
              <a:t>rsrsrs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1331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01" y="926926"/>
            <a:ext cx="10898895" cy="513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16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125" y="914625"/>
            <a:ext cx="4770777" cy="510981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452986" y="6388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721539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88</TotalTime>
  <Words>43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Gill Sans MT</vt:lpstr>
      <vt:lpstr>Impact</vt:lpstr>
      <vt:lpstr>ui-monospace</vt:lpstr>
      <vt:lpstr>Badge</vt:lpstr>
      <vt:lpstr>js</vt:lpstr>
      <vt:lpstr>Ambientação git</vt:lpstr>
      <vt:lpstr>Ambientação github</vt:lpstr>
      <vt:lpstr>Ambientação – visual studio code</vt:lpstr>
      <vt:lpstr>Apresentação do PowerPoint</vt:lpstr>
      <vt:lpstr>Apresentação do PowerPoint</vt:lpstr>
      <vt:lpstr>Legal né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JavaScript Básico</dc:title>
  <dc:creator>Romulo Cesar Silvestre Leite</dc:creator>
  <cp:lastModifiedBy>Romulo Cesar Silvestre Leite</cp:lastModifiedBy>
  <cp:revision>6</cp:revision>
  <dcterms:created xsi:type="dcterms:W3CDTF">2022-06-30T23:30:18Z</dcterms:created>
  <dcterms:modified xsi:type="dcterms:W3CDTF">2022-07-01T00:58:47Z</dcterms:modified>
</cp:coreProperties>
</file>