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7" r:id="rId6"/>
    <p:sldId id="307" r:id="rId7"/>
    <p:sldId id="306" r:id="rId8"/>
    <p:sldId id="308" r:id="rId9"/>
    <p:sldId id="262" r:id="rId10"/>
    <p:sldId id="268" r:id="rId11"/>
    <p:sldId id="309" r:id="rId12"/>
    <p:sldId id="311" r:id="rId13"/>
    <p:sldId id="310" r:id="rId14"/>
    <p:sldId id="312" r:id="rId15"/>
    <p:sldId id="313" r:id="rId16"/>
    <p:sldId id="314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263" r:id="rId25"/>
    <p:sldId id="269" r:id="rId26"/>
    <p:sldId id="264" r:id="rId27"/>
    <p:sldId id="270" r:id="rId28"/>
    <p:sldId id="265" r:id="rId29"/>
    <p:sldId id="271" r:id="rId30"/>
    <p:sldId id="272" r:id="rId31"/>
    <p:sldId id="274" r:id="rId32"/>
    <p:sldId id="266" r:id="rId33"/>
    <p:sldId id="275" r:id="rId34"/>
    <p:sldId id="261" r:id="rId35"/>
    <p:sldId id="288" r:id="rId36"/>
    <p:sldId id="289" r:id="rId37"/>
    <p:sldId id="290" r:id="rId38"/>
    <p:sldId id="291" r:id="rId39"/>
    <p:sldId id="292" r:id="rId40"/>
    <p:sldId id="293" r:id="rId41"/>
    <p:sldId id="276" r:id="rId42"/>
    <p:sldId id="277" r:id="rId43"/>
    <p:sldId id="294" r:id="rId44"/>
    <p:sldId id="295" r:id="rId45"/>
    <p:sldId id="296" r:id="rId46"/>
    <p:sldId id="298" r:id="rId47"/>
    <p:sldId id="299" r:id="rId48"/>
    <p:sldId id="300" r:id="rId49"/>
    <p:sldId id="301" r:id="rId50"/>
    <p:sldId id="302" r:id="rId51"/>
    <p:sldId id="303" r:id="rId52"/>
    <p:sldId id="297" r:id="rId53"/>
    <p:sldId id="305" r:id="rId54"/>
    <p:sldId id="304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6CA2-4C75-4D9B-9EE0-F8004011A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INICIO do 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B432E-8359-4E47-8442-16DF28910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Conhecimentos , Habilidades e Atitudes</a:t>
            </a:r>
          </a:p>
        </p:txBody>
      </p:sp>
    </p:spTree>
    <p:extLst>
      <p:ext uri="{BB962C8B-B14F-4D97-AF65-F5344CB8AC3E}">
        <p14:creationId xmlns:p14="http://schemas.microsoft.com/office/powerpoint/2010/main" val="18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8598F5-9D3B-4471-BE04-F988428A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21" y="1401918"/>
            <a:ext cx="6090557" cy="3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9305" y="73552"/>
            <a:ext cx="11924150" cy="10714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1 – Crie o modelo conceitual no </a:t>
            </a:r>
            <a:r>
              <a:rPr lang="pt-BR" dirty="0" err="1" smtClean="0"/>
              <a:t>BrModelo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9302" y="1204405"/>
            <a:ext cx="11924153" cy="10714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2 – Crie o modelo lógico no </a:t>
            </a:r>
            <a:r>
              <a:rPr lang="pt-BR" dirty="0" err="1" smtClean="0"/>
              <a:t>BrModelo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9300" y="2310081"/>
            <a:ext cx="11924155" cy="1071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3 – Crie o modelo físico no </a:t>
            </a:r>
            <a:r>
              <a:rPr lang="pt-BR" dirty="0" err="1" smtClean="0"/>
              <a:t>BrModelo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9301" y="3433621"/>
            <a:ext cx="11924155" cy="1071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4 – Implemente o código SQL no SQL Server. Não esqueça de colocar IDENTITY(1,1) e NOT NULL quando necessário.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9301" y="4573710"/>
            <a:ext cx="11924155" cy="10714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5– Gere o MER no SSMS e mostre ao Prof.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29301" y="5676855"/>
            <a:ext cx="11924155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9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9305" y="73552"/>
            <a:ext cx="11933386" cy="10714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1 – Crie o modelo conceitual no </a:t>
            </a:r>
            <a:r>
              <a:rPr lang="pt-BR" dirty="0" err="1" smtClean="0"/>
              <a:t>BrModelo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8598F5-9D3B-4471-BE04-F988428A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14" y="1906368"/>
            <a:ext cx="4307941" cy="2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302" y="206877"/>
            <a:ext cx="11748662" cy="10714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2 – Crie o modelo lógico no </a:t>
            </a:r>
            <a:r>
              <a:rPr lang="pt-BR" dirty="0" err="1" smtClean="0"/>
              <a:t>BrModelo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38" y="1666222"/>
            <a:ext cx="3867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119" y="93049"/>
            <a:ext cx="11905681" cy="1071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3 – Crie o modelo físico no </a:t>
            </a:r>
            <a:r>
              <a:rPr lang="pt-BR" dirty="0" err="1" smtClean="0"/>
              <a:t>BrModelo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80" y="2327707"/>
            <a:ext cx="5094227" cy="25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300" y="247076"/>
            <a:ext cx="11665536" cy="1071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4 – Implemente o código SQL no SQL Server. Não esqueça de colocar IDENTITY(1,1) e NOT NULL quando necessário.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28" y="2408959"/>
            <a:ext cx="6286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94074"/>
            <a:ext cx="11998036" cy="10714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5– Gere o MER no SSMS e mostre ao Prof.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32" y="1843450"/>
            <a:ext cx="3757468" cy="34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882" y="273582"/>
            <a:ext cx="12007282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3" y="1991073"/>
            <a:ext cx="10898918" cy="31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882" y="273582"/>
            <a:ext cx="11831791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64" y="1505527"/>
            <a:ext cx="9285626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3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323975"/>
            <a:ext cx="12115800" cy="42100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0104" y="144273"/>
            <a:ext cx="11831791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0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EA6D-CB1C-4F6A-9EA7-10A1E53E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ABEE0-2585-49A1-A926-A39D43DE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Design System</a:t>
            </a:r>
          </a:p>
          <a:p>
            <a:r>
              <a:rPr lang="pt-BR" dirty="0"/>
              <a:t>Analista de Requisitos</a:t>
            </a:r>
          </a:p>
          <a:p>
            <a:r>
              <a:rPr lang="pt-BR" dirty="0"/>
              <a:t>Administrador de Banco de Dados</a:t>
            </a:r>
          </a:p>
          <a:p>
            <a:r>
              <a:rPr lang="pt-BR" dirty="0"/>
              <a:t>Desenvolvedor </a:t>
            </a:r>
            <a:r>
              <a:rPr lang="pt-BR" dirty="0" err="1"/>
              <a:t>FullStack</a:t>
            </a:r>
            <a:r>
              <a:rPr lang="pt-BR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29921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0" y="1080655"/>
            <a:ext cx="11642673" cy="568036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882" y="107327"/>
            <a:ext cx="11831791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4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252662"/>
            <a:ext cx="4276725" cy="23526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882" y="273582"/>
            <a:ext cx="11831791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61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91" y="1444626"/>
            <a:ext cx="6426927" cy="528401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882" y="273582"/>
            <a:ext cx="11831791" cy="1071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ETAPA 6– Crie a Classe Paciente na Camada </a:t>
            </a:r>
            <a:r>
              <a:rPr lang="pt-BR" dirty="0" err="1" smtClean="0"/>
              <a:t>Entities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73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Parei aqui! Dia 16 a gente volta!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28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0C8058-BF04-472F-8414-D7952856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7" y="766916"/>
            <a:ext cx="10639573" cy="46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BAC002-4FCB-439E-BA14-517F8700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3" y="674125"/>
            <a:ext cx="8479111" cy="54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FE2B3D-89B4-43D8-9A6E-47B960ED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7" y="889349"/>
            <a:ext cx="9183328" cy="52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C5D2CF9-AECD-4027-AFAF-164231C3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1257301"/>
            <a:ext cx="11022952" cy="2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C20EB2D-CFCA-4257-A1B7-17C5624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773655"/>
            <a:ext cx="8709300" cy="51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0691A-9224-499A-8816-F4BEA068D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cereja do bolo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96096-E3C2-4BB3-99D9-5394BA528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220E7-409F-4D66-BA07-115E0474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problema </a:t>
            </a:r>
            <a:r>
              <a:rPr lang="pt-BR" dirty="0" smtClean="0"/>
              <a:t>PI </a:t>
            </a:r>
            <a:r>
              <a:rPr lang="pt-BR" dirty="0"/>
              <a:t>(</a:t>
            </a:r>
            <a:r>
              <a:rPr lang="pt-BR" dirty="0" err="1"/>
              <a:t>CLINICa</a:t>
            </a:r>
            <a:r>
              <a:rPr lang="pt-BR" dirty="0"/>
              <a:t> ROMULLUS)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FA1A-3305-42B7-99FA-513DB5DF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cliente necessita de um sistema que realize o controle de uma clinica ou hospital. Teremos que cadastrar o paciente, o médico e realizar o agendamento.</a:t>
            </a:r>
          </a:p>
          <a:p>
            <a:endParaRPr lang="pt-BR" dirty="0"/>
          </a:p>
          <a:p>
            <a:r>
              <a:rPr lang="pt-BR" sz="4800" dirty="0"/>
              <a:t>15 minutos apenas para identificar as entidades</a:t>
            </a:r>
          </a:p>
        </p:txBody>
      </p:sp>
    </p:spTree>
    <p:extLst>
      <p:ext uri="{BB962C8B-B14F-4D97-AF65-F5344CB8AC3E}">
        <p14:creationId xmlns:p14="http://schemas.microsoft.com/office/powerpoint/2010/main" val="12708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D3ADA9-8B25-4587-A447-DB2222E5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4" y="346181"/>
            <a:ext cx="10270670" cy="63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456136-341B-459F-86FC-9BBC6800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428388"/>
            <a:ext cx="9267160" cy="58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A7537A-A729-473F-A59F-3F092E1B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12" y="448125"/>
            <a:ext cx="8135576" cy="59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C6B1B-FB35-4E28-99C3-87821339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 forte e fraca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810CC5-BB43-4CE5-A559-765EE6EF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entidade fraca é que precisa de outra entidade.</a:t>
            </a:r>
          </a:p>
        </p:txBody>
      </p:sp>
    </p:spTree>
    <p:extLst>
      <p:ext uri="{BB962C8B-B14F-4D97-AF65-F5344CB8AC3E}">
        <p14:creationId xmlns:p14="http://schemas.microsoft.com/office/powerpoint/2010/main" val="38480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4CF49D-9FAE-420B-AAD4-C4824CC3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8" y="666036"/>
            <a:ext cx="11560064" cy="47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9C65EA-BD9D-4A03-BF12-B8736F3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33302"/>
            <a:ext cx="7473437" cy="65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3EF07B-93E0-416D-9BC9-79B7ACDB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0" y="0"/>
            <a:ext cx="6880860" cy="62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B0601A-EE98-43FF-90D5-28996349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551730"/>
            <a:ext cx="6750050" cy="57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0E5ACB-BA73-48BD-9EEA-1B52F5FC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24"/>
            <a:ext cx="12192000" cy="64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4C9A30-402D-45FA-9EA2-38597BD1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681"/>
            <a:ext cx="12192000" cy="56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B0C527-15BD-4FE2-9462-CE22A0E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2" y="1899362"/>
            <a:ext cx="8891573" cy="206303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70780CE-E120-4E1F-BC16-8C51B56C9330}"/>
              </a:ext>
            </a:extLst>
          </p:cNvPr>
          <p:cNvSpPr/>
          <p:nvPr/>
        </p:nvSpPr>
        <p:spPr>
          <a:xfrm>
            <a:off x="620257" y="4193239"/>
            <a:ext cx="5595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/>
              <a:t>20</a:t>
            </a:r>
            <a:r>
              <a:rPr lang="pt-BR" dirty="0"/>
              <a:t> minutos apenas para identificar as entidades</a:t>
            </a:r>
          </a:p>
        </p:txBody>
      </p:sp>
    </p:spTree>
    <p:extLst>
      <p:ext uri="{BB962C8B-B14F-4D97-AF65-F5344CB8AC3E}">
        <p14:creationId xmlns:p14="http://schemas.microsoft.com/office/powerpoint/2010/main" val="426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91E1EA-CCA8-41B6-9362-FC0917CC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7637"/>
            <a:ext cx="10725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4EB33-05DB-4126-806B-49925D55C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namespace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E61AEB-0FE1-4147-B2B5-6700823C6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É um conjunto de classes (organização, porém, lógica)</a:t>
            </a:r>
          </a:p>
        </p:txBody>
      </p:sp>
    </p:spTree>
    <p:extLst>
      <p:ext uri="{BB962C8B-B14F-4D97-AF65-F5344CB8AC3E}">
        <p14:creationId xmlns:p14="http://schemas.microsoft.com/office/powerpoint/2010/main" val="32196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B01AB-D2EC-4F9B-AC04-F3F14B84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err="1"/>
              <a:t>Namespaces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0F6B7-2916-4192-8976-BE32E880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Agrupar todas as classes de entidade.</a:t>
            </a:r>
          </a:p>
          <a:p>
            <a:pPr lvl="1"/>
            <a:r>
              <a:rPr lang="pt-BR" dirty="0" err="1"/>
              <a:t>SisMed</a:t>
            </a:r>
            <a:endParaRPr lang="pt-BR" dirty="0"/>
          </a:p>
          <a:p>
            <a:pPr lvl="2"/>
            <a:r>
              <a:rPr lang="pt-BR" dirty="0" err="1"/>
              <a:t>Models</a:t>
            </a:r>
            <a:endParaRPr lang="pt-BR" dirty="0"/>
          </a:p>
          <a:p>
            <a:pPr lvl="3"/>
            <a:r>
              <a:rPr lang="pt-BR" dirty="0" err="1"/>
              <a:t>Entities</a:t>
            </a:r>
            <a:endParaRPr lang="pt-BR" dirty="0"/>
          </a:p>
          <a:p>
            <a:r>
              <a:rPr lang="pt-BR" dirty="0" err="1"/>
              <a:t>Entity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1E44D8-D3F5-4160-A9CE-081C142F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70" y="3429000"/>
            <a:ext cx="8436672" cy="8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8989E1-DBF1-4698-BE46-A04A9975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0" y="673100"/>
            <a:ext cx="8436672" cy="898752"/>
          </a:xfrm>
          <a:prstGeom prst="rect">
            <a:avLst/>
          </a:prstGeom>
        </p:spPr>
      </p:pic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CF89FC05-D472-4601-A6CD-400667DB795E}"/>
              </a:ext>
            </a:extLst>
          </p:cNvPr>
          <p:cNvSpPr/>
          <p:nvPr/>
        </p:nvSpPr>
        <p:spPr>
          <a:xfrm rot="5400000">
            <a:off x="3009900" y="1556204"/>
            <a:ext cx="914400" cy="7268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66603-4061-4597-9C7E-5C015438DD95}"/>
              </a:ext>
            </a:extLst>
          </p:cNvPr>
          <p:cNvSpPr txBox="1"/>
          <p:nvPr/>
        </p:nvSpPr>
        <p:spPr>
          <a:xfrm>
            <a:off x="711200" y="2730500"/>
            <a:ext cx="709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Criar uma pasta de trabalho com o nome </a:t>
            </a:r>
            <a:r>
              <a:rPr lang="pt-BR" dirty="0" err="1" smtClean="0"/>
              <a:t>projetosismedromulo</a:t>
            </a:r>
            <a:r>
              <a:rPr lang="pt-BR" dirty="0"/>
              <a:t>:</a:t>
            </a:r>
          </a:p>
          <a:p>
            <a:r>
              <a:rPr lang="pt-BR" dirty="0">
                <a:highlight>
                  <a:srgbClr val="FFFF00"/>
                </a:highlight>
              </a:rPr>
              <a:t>Objetivo da pasta é organizar os seus projetos pessoais da escola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C2AC3-EE09-4682-9221-30A08525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VSCODE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7BC90-5C1C-4707-BFD5-3BF3D35E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u="sng" dirty="0"/>
              <a:t>Microsoft </a:t>
            </a:r>
            <a:r>
              <a:rPr lang="pt-BR" sz="3600" b="1" u="sng" dirty="0" err="1"/>
              <a:t>Ignite</a:t>
            </a:r>
            <a:endParaRPr lang="pt-BR" sz="3600" b="1" u="sng" dirty="0"/>
          </a:p>
          <a:p>
            <a:r>
              <a:rPr lang="pt-BR" dirty="0"/>
              <a:t>VSCODE</a:t>
            </a:r>
          </a:p>
          <a:p>
            <a:r>
              <a:rPr lang="pt-BR" dirty="0"/>
              <a:t>GITHUB</a:t>
            </a:r>
          </a:p>
          <a:p>
            <a:r>
              <a:rPr lang="pt-BR" dirty="0"/>
              <a:t>CHATGPT</a:t>
            </a:r>
          </a:p>
          <a:p>
            <a:r>
              <a:rPr lang="pt-BR" dirty="0"/>
              <a:t>COPILOT X dentro do GITHUB</a:t>
            </a:r>
          </a:p>
          <a:p>
            <a:r>
              <a:rPr lang="pt-BR" dirty="0"/>
              <a:t>LOOP</a:t>
            </a:r>
          </a:p>
          <a:p>
            <a:r>
              <a:rPr lang="pt-BR" dirty="0"/>
              <a:t>SQL SERVER</a:t>
            </a:r>
          </a:p>
          <a:p>
            <a:r>
              <a:rPr lang="pt-BR" dirty="0"/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40428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DE6255-E77C-4B3C-A47A-BD31012D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32202"/>
            <a:ext cx="8660683" cy="61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1051F3-C77D-47EA-8F0D-B17B5949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74" y="1511300"/>
            <a:ext cx="961985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F147D1-B55B-4252-B912-99285F64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387610"/>
            <a:ext cx="5549900" cy="31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7320EA-ACE6-4C4F-9F9A-A0CDEB29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262187"/>
            <a:ext cx="9020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5EAD2-E30A-4A87-9A6C-9F7BFE04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57462"/>
            <a:ext cx="5638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1E69A1-A7EF-436F-9671-8EE06697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9" y="1690007"/>
            <a:ext cx="8029422" cy="34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2F04F7-D43B-4056-AC93-06DF9321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524125"/>
            <a:ext cx="6153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E0D111-ABAC-4EDE-98EB-A04AAFC7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14" y="2108201"/>
            <a:ext cx="5998586" cy="2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27F472-F013-419A-8054-4747873B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508465"/>
            <a:ext cx="8833286" cy="59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sismedconsole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Vamos criar um sistema de consultas como uma aplicação console (diferenciar console, web, mobile, </a:t>
            </a:r>
            <a:r>
              <a:rPr lang="pt-BR" dirty="0" err="1" smtClean="0"/>
              <a:t>IoT</a:t>
            </a:r>
            <a:r>
              <a:rPr lang="pt-BR" dirty="0" smtClean="0"/>
              <a:t> e </a:t>
            </a:r>
            <a:r>
              <a:rPr lang="pt-BR" dirty="0" err="1" smtClean="0"/>
              <a:t>Cloud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83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08800" cy="69088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5637" y="1136072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que é uma </a:t>
            </a:r>
          </a:p>
          <a:p>
            <a:r>
              <a:rPr lang="pt-BR" dirty="0" smtClean="0"/>
              <a:t>Classe?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79188" y="212742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é um</a:t>
            </a:r>
          </a:p>
          <a:p>
            <a:r>
              <a:rPr lang="pt-BR" dirty="0" smtClean="0"/>
              <a:t>Conjunto de </a:t>
            </a:r>
          </a:p>
          <a:p>
            <a:r>
              <a:rPr lang="pt-BR" dirty="0" smtClean="0"/>
              <a:t>Objetos!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79188" y="165823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um </a:t>
            </a:r>
          </a:p>
          <a:p>
            <a:r>
              <a:rPr lang="pt-BR" dirty="0" smtClean="0"/>
              <a:t>De nós é</a:t>
            </a:r>
          </a:p>
          <a:p>
            <a:r>
              <a:rPr lang="pt-BR" dirty="0" smtClean="0"/>
              <a:t>Uma instância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57358" y="859072"/>
            <a:ext cx="2132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um de nós</a:t>
            </a:r>
          </a:p>
          <a:p>
            <a:r>
              <a:rPr lang="pt-BR" dirty="0"/>
              <a:t>é</a:t>
            </a:r>
            <a:r>
              <a:rPr lang="pt-BR" dirty="0" smtClean="0"/>
              <a:t> um objeto, ou</a:t>
            </a:r>
          </a:p>
          <a:p>
            <a:r>
              <a:rPr lang="pt-BR" dirty="0"/>
              <a:t>s</a:t>
            </a:r>
            <a:r>
              <a:rPr lang="pt-BR" dirty="0" smtClean="0"/>
              <a:t>eja, instância da</a:t>
            </a:r>
          </a:p>
          <a:p>
            <a:r>
              <a:rPr lang="pt-BR" dirty="0" smtClean="0"/>
              <a:t>Classe </a:t>
            </a:r>
            <a:r>
              <a:rPr lang="pt-BR" b="1" dirty="0" err="1" smtClean="0"/>
              <a:t>Medico.cs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18400" y="766618"/>
            <a:ext cx="37500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Então!</a:t>
            </a:r>
          </a:p>
          <a:p>
            <a:endParaRPr lang="pt-BR" dirty="0"/>
          </a:p>
          <a:p>
            <a:r>
              <a:rPr lang="pt-BR" b="1" dirty="0" smtClean="0"/>
              <a:t>Classe: </a:t>
            </a:r>
            <a:r>
              <a:rPr lang="pt-BR" dirty="0" smtClean="0"/>
              <a:t>é um conjunto de objetos</a:t>
            </a:r>
          </a:p>
          <a:p>
            <a:endParaRPr lang="pt-BR" dirty="0"/>
          </a:p>
          <a:p>
            <a:r>
              <a:rPr lang="pt-BR" b="1" dirty="0" smtClean="0"/>
              <a:t>Objeto: </a:t>
            </a:r>
            <a:r>
              <a:rPr lang="pt-BR" dirty="0" smtClean="0"/>
              <a:t>é uma instância da classe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528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24DBAD-A819-44C3-9569-90343FF8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5" y="868680"/>
            <a:ext cx="11049465" cy="51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983BEE-019A-447D-80F6-03C5CA7D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1" y="2204358"/>
            <a:ext cx="11351217" cy="16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A2AD60-9401-4DE3-A817-5C8C11CC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4" y="1714500"/>
            <a:ext cx="11922932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CA1D37-B406-45DC-8593-68F82B3A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148286"/>
            <a:ext cx="7566660" cy="65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1942866-625A-4DFE-B938-35AC26DC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3" y="1788658"/>
            <a:ext cx="6367638" cy="25220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E84F0A1-2F9F-4908-8744-36C46A963AC3}"/>
              </a:ext>
            </a:extLst>
          </p:cNvPr>
          <p:cNvSpPr txBox="1"/>
          <p:nvPr/>
        </p:nvSpPr>
        <p:spPr>
          <a:xfrm>
            <a:off x="7249885" y="2311036"/>
            <a:ext cx="4244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Medico</a:t>
            </a:r>
          </a:p>
          <a:p>
            <a:r>
              <a:rPr lang="pt-BR" dirty="0"/>
              <a:t>Paciente</a:t>
            </a:r>
          </a:p>
          <a:p>
            <a:r>
              <a:rPr lang="pt-BR" dirty="0"/>
              <a:t>Consulta</a:t>
            </a:r>
          </a:p>
          <a:p>
            <a:r>
              <a:rPr lang="pt-BR" dirty="0" err="1"/>
              <a:t>InformacoesComplementaresPaciente</a:t>
            </a:r>
            <a:endParaRPr lang="pt-BR" dirty="0"/>
          </a:p>
          <a:p>
            <a:r>
              <a:rPr lang="pt-BR" dirty="0" err="1"/>
              <a:t>MonitoramentoPaciente</a:t>
            </a:r>
            <a:endParaRPr lang="pt-BR" dirty="0"/>
          </a:p>
        </p:txBody>
      </p:sp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82EE6BA1-A223-4F74-B646-C7B8D75125C2}"/>
              </a:ext>
            </a:extLst>
          </p:cNvPr>
          <p:cNvSpPr/>
          <p:nvPr/>
        </p:nvSpPr>
        <p:spPr>
          <a:xfrm>
            <a:off x="3966657" y="2988128"/>
            <a:ext cx="3283228" cy="316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642231"/>
            <a:ext cx="8358909" cy="53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C8BAA9-43E1-42B6-A82E-BB4D0F34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89" y="1959429"/>
            <a:ext cx="9873421" cy="25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A4B5C5-F431-413A-A834-7464DDB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0" y="1728968"/>
            <a:ext cx="8481060" cy="34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1D5EE8-D50A-47CE-875B-658BB607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61" y="2049525"/>
            <a:ext cx="6674879" cy="27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7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63623D-0780-42DA-8E45-6614463D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01" y="891540"/>
            <a:ext cx="10209797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1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1E69A1-A7EF-436F-9671-8EE06697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3" y="2567993"/>
            <a:ext cx="4744384" cy="205505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76582" y="200429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Entidade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9455" y="139688"/>
            <a:ext cx="11299888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Citação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Aprendemos que entidade é  fundamental para o desenvolvimento do modelo conceitual.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Segundo Celso Poderoso: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smtClean="0">
                <a:solidFill>
                  <a:schemeClr val="tx1"/>
                </a:solidFill>
              </a:rPr>
              <a:t>“Entidade é um agrupamento lógico de informações inter-relacionadas necessárias para a execução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Das atividades do sistema”.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342910" y="1861671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de Entidade </a:t>
            </a:r>
            <a:r>
              <a:rPr lang="pt-BR" b="1" dirty="0" smtClean="0"/>
              <a:t>- </a:t>
            </a:r>
            <a:r>
              <a:rPr lang="pt-BR" b="1" dirty="0" err="1" smtClean="0"/>
              <a:t>Entity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81" y="2231003"/>
            <a:ext cx="6090385" cy="3991296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4409944" y="3094182"/>
            <a:ext cx="1981620" cy="152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537109" y="3593334"/>
            <a:ext cx="1981620" cy="152886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445230" y="4092486"/>
            <a:ext cx="1981620" cy="1528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7" y="220322"/>
            <a:ext cx="9354271" cy="64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09612E-7C2E-4165-B472-D05DCB1F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04" y="963560"/>
            <a:ext cx="10448977" cy="43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487</Words>
  <Application>Microsoft Office PowerPoint</Application>
  <PresentationFormat>Widescreen</PresentationFormat>
  <Paragraphs>84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9" baseType="lpstr">
      <vt:lpstr>Arial</vt:lpstr>
      <vt:lpstr>Rockwell</vt:lpstr>
      <vt:lpstr>Rockwell Condensed</vt:lpstr>
      <vt:lpstr>Wingdings</vt:lpstr>
      <vt:lpstr>Tipo de Madeira</vt:lpstr>
      <vt:lpstr>INICIO do PI</vt:lpstr>
      <vt:lpstr>FASES</vt:lpstr>
      <vt:lpstr>Situação problema PI (CLINICa ROMULLUS)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Parei aqui! Dia 16 a gente volta!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cereja do bolo</vt:lpstr>
      <vt:lpstr>Apresentação do PowerPoint</vt:lpstr>
      <vt:lpstr>Apresentação do PowerPoint</vt:lpstr>
      <vt:lpstr>Apresentação do PowerPoint</vt:lpstr>
      <vt:lpstr>Entidade forte e fraca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namespace</vt:lpstr>
      <vt:lpstr>Namespaces</vt:lpstr>
      <vt:lpstr>Apresentação do PowerPoint</vt:lpstr>
      <vt:lpstr>VSCODE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sismedconsole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Encerramento de bd</dc:title>
  <dc:creator>Karython Gomes de Oliveira</dc:creator>
  <cp:lastModifiedBy>Romulo Cesar Silvestre Leite</cp:lastModifiedBy>
  <cp:revision>20</cp:revision>
  <dcterms:created xsi:type="dcterms:W3CDTF">2023-11-10T18:19:41Z</dcterms:created>
  <dcterms:modified xsi:type="dcterms:W3CDTF">2023-11-16T23:38:11Z</dcterms:modified>
</cp:coreProperties>
</file>