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9F97B-094A-49C6-9F7A-D653C4912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25F79C-5EF3-4204-B508-2BA284776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421791-A76C-4C6F-8DF6-0A4D1C87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739E-F621-4123-9DE3-976979CEE52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1B5959-4861-42F2-8F9B-D215E89F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EF9124-2FDC-4B2B-9072-14490F1A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C91E-9FE1-4F5F-B22B-E79DB1DE8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3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396E5-8A87-48CC-ABBF-85214BA6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217EC6-F770-4F7A-BDC5-562DFB42B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2042F0-F162-4AA7-9927-366ED13B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739E-F621-4123-9DE3-976979CEE52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8805F4-2E0C-42C7-BFD2-4889CDFF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7B7CD3-5914-40F5-B75E-5000E24E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C91E-9FE1-4F5F-B22B-E79DB1DE8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85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53EB56-9CCD-4245-A3AC-45516B41D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8A2554-DB6C-47D3-AAAF-11AD81989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077F08-414D-4109-984D-8C99A48E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739E-F621-4123-9DE3-976979CEE52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3074A1-0A36-4FAF-A202-C9F71306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E54D6A-BFD1-46F6-8D64-EF563847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C91E-9FE1-4F5F-B22B-E79DB1DE8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98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BC7BB-AC88-42BF-99F3-8167A36F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2C1B08-7111-41A3-A328-128B4DF7C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C30634-7DD2-4B76-8A03-57E466FE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739E-F621-4123-9DE3-976979CEE52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E15DCD-CBFC-45B6-8E19-CC7BE314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CC3539-2F86-4DDE-8B9C-FE602ECE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C91E-9FE1-4F5F-B22B-E79DB1DE8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63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4AAF7-1B91-4544-86D0-05D9D73D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A78666-D2EB-4CF2-AB39-DDF164D3F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58860B-AA61-44B5-9BC5-B8D82BDE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739E-F621-4123-9DE3-976979CEE52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F2334B-92DB-4351-87AC-EF62010D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62F1F7-E1B4-4B0C-9BC8-69A32143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C91E-9FE1-4F5F-B22B-E79DB1DE8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59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89742-A945-4A2C-B74D-06193B8C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9F3818-46BD-4FF9-9AB1-750F1108C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F43005-EE39-4975-8D17-8E50380FE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80A137-6CB9-440E-BDC1-B5210F49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739E-F621-4123-9DE3-976979CEE52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5C2DB3-03D5-4BC8-927F-5E680ABE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7C0102-B1A5-4B40-A418-6C2F87DF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C91E-9FE1-4F5F-B22B-E79DB1DE8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37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EA8EF-F7A8-43DE-93F6-71CDE844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9E4E6D-0D4B-4099-8733-B29317305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8B465D-16C4-47F7-A96A-37224B473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69F709-A8C3-459B-B2A2-487E76A6C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752ABC-1F36-4558-83C7-18950A6AE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7BC908-9F78-4865-8AED-6672E874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739E-F621-4123-9DE3-976979CEE52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07462A-41A6-4F6C-BB94-1FD365D9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0B2BA0-0DA8-480B-9E40-1768584C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C91E-9FE1-4F5F-B22B-E79DB1DE8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36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8BC3A-5148-4699-A172-B8285D29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420577-0862-48C0-8AB6-4161C9CE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739E-F621-4123-9DE3-976979CEE52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FA3492-6E81-45B3-B224-7A4C8000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050FEB-41AE-4A4C-B05B-9AC0514B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C91E-9FE1-4F5F-B22B-E79DB1DE8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08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9C1797-0E65-48F9-BE98-F7F1B93B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739E-F621-4123-9DE3-976979CEE52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A50F11-AF44-44BB-913C-020CD45E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11226A-C228-47D8-BABC-AE1A6D1A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C91E-9FE1-4F5F-B22B-E79DB1DE8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47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A1F77-88A8-4715-B512-44E0C83A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2CA609-C4A5-468C-8A2B-D4E2F95EF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836582-BB21-4895-827F-3AFD9D253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8A5B51-CA4D-4653-984E-2B3F2168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739E-F621-4123-9DE3-976979CEE52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AB302A-8C5E-4B95-AF3B-3BE034D8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9CA0BB-5DEC-41AD-AFB3-6A045789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C91E-9FE1-4F5F-B22B-E79DB1DE8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20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F028B-618B-4AFE-BB32-81C4B974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19764F-974C-424A-8C92-08F4D763E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2BEEFE-AE2B-489B-B66A-CEBA37795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E31517-1AD7-4191-B488-E7ECC359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739E-F621-4123-9DE3-976979CEE52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9CF83-583F-4C88-AA28-500B861F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12066F-14F5-4F8E-9EFF-A58E3B4E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C91E-9FE1-4F5F-B22B-E79DB1DE8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4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78C56A-00A7-4C4D-BADF-B17BC78C2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4D042-64B6-45C3-9C52-6257C0E2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74EC74-43BD-4902-8A9B-8BB289C90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2739E-F621-4123-9DE3-976979CEE52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E8C7F0-E97D-4954-8CF1-48757D637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9330E8-0195-4923-8689-D4E58997F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C91E-9FE1-4F5F-B22B-E79DB1DE8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8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9DC77F3-B7B7-4395-A1FE-C1C8CECBE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545"/>
            <a:ext cx="12192000" cy="425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4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8CDCBA6-8A07-4719-948D-CE3F54741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39" y="2416029"/>
            <a:ext cx="11528173" cy="160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8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FB70C-81AC-4CD1-A4ED-605AA4DE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o notebook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9D278-7501-4B69-9791-23C044CA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C3173A-66BD-4E22-BA74-DF1C26D14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11" y="1825625"/>
            <a:ext cx="10732316" cy="210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8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CE85A74-4EEC-47F5-ABA3-46FB783CC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2" y="2022817"/>
            <a:ext cx="7319767" cy="281236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23FE1FA-2CCD-4E46-8DBC-2CA287FD78BB}"/>
              </a:ext>
            </a:extLst>
          </p:cNvPr>
          <p:cNvSpPr txBox="1"/>
          <p:nvPr/>
        </p:nvSpPr>
        <p:spPr>
          <a:xfrm>
            <a:off x="7608815" y="578840"/>
            <a:ext cx="2262158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~~~~~~~~~~~~~~~~~~</a:t>
            </a:r>
          </a:p>
          <a:p>
            <a:r>
              <a:rPr lang="pt-BR" dirty="0"/>
              <a:t>~~~~~~~~~~~~~~~~~~</a:t>
            </a:r>
          </a:p>
          <a:p>
            <a:r>
              <a:rPr lang="pt-BR" dirty="0"/>
              <a:t>~~~~~~~~~~~~~~~~~~</a:t>
            </a:r>
          </a:p>
          <a:p>
            <a:r>
              <a:rPr lang="pt-BR" dirty="0"/>
              <a:t>~~~~~~~~~~~~~~~~~~</a:t>
            </a:r>
          </a:p>
          <a:p>
            <a:r>
              <a:rPr lang="pt-BR" dirty="0"/>
              <a:t>~~~~~~~~~~~~~~~~~~</a:t>
            </a:r>
          </a:p>
          <a:p>
            <a:r>
              <a:rPr lang="pt-BR" dirty="0"/>
              <a:t>~~~~~~~~~~~~~~~~~~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0193FE-4140-40FD-8E23-092DC3644AFD}"/>
              </a:ext>
            </a:extLst>
          </p:cNvPr>
          <p:cNvSpPr txBox="1"/>
          <p:nvPr/>
        </p:nvSpPr>
        <p:spPr>
          <a:xfrm>
            <a:off x="10092079" y="1157681"/>
            <a:ext cx="1438471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b="1" dirty="0"/>
              <a:t>Código-Fonte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8E941A5-6764-4D1B-8D1F-7AE0320690C6}"/>
              </a:ext>
            </a:extLst>
          </p:cNvPr>
          <p:cNvCxnSpPr/>
          <p:nvPr/>
        </p:nvCxnSpPr>
        <p:spPr>
          <a:xfrm>
            <a:off x="8573549" y="2424418"/>
            <a:ext cx="0" cy="11409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B7C396A-EC72-4B09-B216-80ED87AB9C9F}"/>
              </a:ext>
            </a:extLst>
          </p:cNvPr>
          <p:cNvSpPr txBox="1"/>
          <p:nvPr/>
        </p:nvSpPr>
        <p:spPr>
          <a:xfrm>
            <a:off x="9219501" y="2835479"/>
            <a:ext cx="126874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b="1" dirty="0"/>
              <a:t>compilador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77F7CB3-8494-4515-A52D-1F97B839A785}"/>
              </a:ext>
            </a:extLst>
          </p:cNvPr>
          <p:cNvSpPr txBox="1"/>
          <p:nvPr/>
        </p:nvSpPr>
        <p:spPr>
          <a:xfrm>
            <a:off x="7608815" y="3653190"/>
            <a:ext cx="2408032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0101010101010101010</a:t>
            </a:r>
          </a:p>
          <a:p>
            <a:r>
              <a:rPr lang="pt-BR" dirty="0"/>
              <a:t>1010101010101010101</a:t>
            </a:r>
          </a:p>
          <a:p>
            <a:r>
              <a:rPr lang="pt-BR" dirty="0"/>
              <a:t>1010101010101010101</a:t>
            </a:r>
          </a:p>
          <a:p>
            <a:r>
              <a:rPr lang="pt-BR" dirty="0"/>
              <a:t>1101010101010101010</a:t>
            </a:r>
          </a:p>
        </p:txBody>
      </p:sp>
    </p:spTree>
    <p:extLst>
      <p:ext uri="{BB962C8B-B14F-4D97-AF65-F5344CB8AC3E}">
        <p14:creationId xmlns:p14="http://schemas.microsoft.com/office/powerpoint/2010/main" val="101146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D97A783-841F-4579-9F9D-E657DE85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666"/>
            <a:ext cx="12192000" cy="13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15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1F5D4D8-A067-4213-AA77-49B0BA758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66" y="1734293"/>
            <a:ext cx="9305925" cy="10572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6D21F08-EF92-4E33-ABEA-80D1C64F190F}"/>
              </a:ext>
            </a:extLst>
          </p:cNvPr>
          <p:cNvSpPr txBox="1"/>
          <p:nvPr/>
        </p:nvSpPr>
        <p:spPr>
          <a:xfrm>
            <a:off x="3338818" y="847288"/>
            <a:ext cx="384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Você esta lendo os erros, lê até o final?</a:t>
            </a:r>
          </a:p>
        </p:txBody>
      </p:sp>
    </p:spTree>
    <p:extLst>
      <p:ext uri="{BB962C8B-B14F-4D97-AF65-F5344CB8AC3E}">
        <p14:creationId xmlns:p14="http://schemas.microsoft.com/office/powerpoint/2010/main" val="2942520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6D345C3-35B6-44D1-9EFA-3FF878AA9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33" y="558610"/>
            <a:ext cx="99345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2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AF04A6E-D4FB-42B5-BAA3-F37DDBDBA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78" y="2139193"/>
            <a:ext cx="10416802" cy="25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77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BB9718F-7A32-4966-ACCD-076CE27FA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1" y="0"/>
            <a:ext cx="11811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89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A0F294A-AB6B-4AB3-8A48-28BC184C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375" y="1048624"/>
            <a:ext cx="11312655" cy="118835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5F155AD-6A24-495E-86FD-1156817615EF}"/>
              </a:ext>
            </a:extLst>
          </p:cNvPr>
          <p:cNvSpPr txBox="1"/>
          <p:nvPr/>
        </p:nvSpPr>
        <p:spPr>
          <a:xfrm>
            <a:off x="2827091" y="2944536"/>
            <a:ext cx="50385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 err="1"/>
              <a:t>lxml</a:t>
            </a:r>
            <a:r>
              <a:rPr lang="pt-BR" sz="9600" dirty="0"/>
              <a:t> </a:t>
            </a:r>
            <a:r>
              <a:rPr lang="pt-BR" sz="960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pt-BR" sz="9600" dirty="0"/>
              <a:t>.</a:t>
            </a:r>
            <a:r>
              <a:rPr lang="pt-BR" sz="9600" dirty="0">
                <a:solidFill>
                  <a:srgbClr val="FF0000"/>
                </a:solidFill>
              </a:rPr>
              <a:t>2</a:t>
            </a:r>
            <a:r>
              <a:rPr lang="pt-BR" sz="9600" dirty="0"/>
              <a:t>.</a:t>
            </a:r>
            <a:r>
              <a:rPr lang="pt-BR" sz="9600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3138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82610EB-BCF8-48B9-A95F-C1C0083D7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7" y="3186681"/>
            <a:ext cx="4106776" cy="19611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16DB6E6-E538-4675-945A-99250E4BC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363" y="2066924"/>
            <a:ext cx="4733615" cy="468525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295B37D-591C-4C19-A635-432F8B2C3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695" y="402236"/>
            <a:ext cx="3946535" cy="302676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7E9E69F-82C8-4EF5-BD96-D91FE7EC5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626" y="4865089"/>
            <a:ext cx="56007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5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1E4D5EC-18D1-41C4-AF75-322947C0C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3394"/>
            <a:ext cx="12192000" cy="21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69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7B35CE3-513C-4358-84D4-7C6EA779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25"/>
            <a:ext cx="12192000" cy="680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55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08A4A24-992D-450E-91CE-66B487F07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16" y="2072597"/>
            <a:ext cx="5448125" cy="271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10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36D119D-D880-4F87-9325-061A1D90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1" y="2223083"/>
            <a:ext cx="11584858" cy="229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72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2B8A18F-B8A6-4053-A584-1F0D1F5A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24" y="1627463"/>
            <a:ext cx="11836352" cy="347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66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BE98B78-59DA-40E6-AEB2-32BDA1C9A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322"/>
            <a:ext cx="12192000" cy="438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95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0024FC7-0AD3-43E6-976E-F67EB7EBD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6" y="939567"/>
            <a:ext cx="11918088" cy="47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91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5797FDC-B18D-419C-BA92-0FEA82B6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96" y="1308684"/>
            <a:ext cx="7923121" cy="338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94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CDD4A5D-5B2D-4A1B-A83F-03A7470C9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6198"/>
            <a:ext cx="11936066" cy="482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82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E3DEBFA-1437-412A-9B34-682CBF757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9957"/>
            <a:ext cx="12192000" cy="137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07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56E7838-802E-435D-8097-508F2761A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032" y="947957"/>
            <a:ext cx="5578463" cy="210237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E774A2-4839-4E92-BD80-0BEAD1EAAECD}"/>
              </a:ext>
            </a:extLst>
          </p:cNvPr>
          <p:cNvSpPr txBox="1"/>
          <p:nvPr/>
        </p:nvSpPr>
        <p:spPr>
          <a:xfrm>
            <a:off x="385893" y="1351508"/>
            <a:ext cx="613270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[]</a:t>
            </a:r>
            <a:r>
              <a:rPr lang="pt-BR" sz="4400" dirty="0"/>
              <a:t> – lista</a:t>
            </a:r>
          </a:p>
          <a:p>
            <a:r>
              <a:rPr lang="pt-BR" sz="4400" b="1" dirty="0"/>
              <a:t>()</a:t>
            </a:r>
            <a:r>
              <a:rPr lang="pt-BR" sz="4400" dirty="0"/>
              <a:t> – </a:t>
            </a:r>
            <a:r>
              <a:rPr lang="pt-BR" sz="4400" dirty="0" err="1"/>
              <a:t>Tupla</a:t>
            </a:r>
            <a:endParaRPr lang="pt-BR" sz="4400" dirty="0"/>
          </a:p>
          <a:p>
            <a:r>
              <a:rPr lang="pt-BR" sz="4400" b="1" dirty="0"/>
              <a:t>{ } </a:t>
            </a:r>
            <a:r>
              <a:rPr lang="pt-BR" sz="4400" dirty="0"/>
              <a:t>– Conjunto</a:t>
            </a:r>
          </a:p>
          <a:p>
            <a:r>
              <a:rPr lang="pt-BR" sz="4400" b="1" dirty="0"/>
              <a:t>{ </a:t>
            </a:r>
            <a:r>
              <a:rPr lang="pt-BR" sz="4400" dirty="0" err="1"/>
              <a:t>chave:</a:t>
            </a:r>
            <a:r>
              <a:rPr lang="pt-BR" sz="4400" dirty="0" err="1">
                <a:solidFill>
                  <a:srgbClr val="FF0000"/>
                </a:solidFill>
              </a:rPr>
              <a:t>valor</a:t>
            </a:r>
            <a:r>
              <a:rPr lang="pt-BR" sz="4400" b="1" dirty="0"/>
              <a:t> } </a:t>
            </a:r>
            <a:r>
              <a:rPr lang="pt-BR" sz="4400" dirty="0"/>
              <a:t>- dicionário</a:t>
            </a:r>
          </a:p>
          <a:p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2101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F67377B-FC64-4713-9B68-CFFDFB20E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411" y="0"/>
            <a:ext cx="4909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49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2728A03-C22D-4E41-AD4E-F7CB97741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6203"/>
            <a:ext cx="12192000" cy="154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58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B2E276D-BF93-4E12-8FDF-AFAEF0613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76212"/>
            <a:ext cx="749617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62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6978A3F-93DA-4960-855F-D8A602774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866" y="557835"/>
            <a:ext cx="5972962" cy="585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97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920C836-6EAB-4BD4-8B94-D1B35E8EA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17" y="362343"/>
            <a:ext cx="9696450" cy="29622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161C3CD-CB08-4560-8A23-1B226E651719}"/>
              </a:ext>
            </a:extLst>
          </p:cNvPr>
          <p:cNvSpPr txBox="1"/>
          <p:nvPr/>
        </p:nvSpPr>
        <p:spPr>
          <a:xfrm>
            <a:off x="1149291" y="3800213"/>
            <a:ext cx="8958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Classe : </a:t>
            </a:r>
            <a:r>
              <a:rPr lang="pt-BR" sz="6000" dirty="0"/>
              <a:t>conjunto de objetos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4B90E0-C944-4132-851B-1FCD7522648C}"/>
              </a:ext>
            </a:extLst>
          </p:cNvPr>
          <p:cNvSpPr txBox="1"/>
          <p:nvPr/>
        </p:nvSpPr>
        <p:spPr>
          <a:xfrm>
            <a:off x="1149291" y="5050173"/>
            <a:ext cx="106301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err="1"/>
              <a:t>DataFrame</a:t>
            </a:r>
            <a:r>
              <a:rPr lang="pt-BR" sz="4000" dirty="0"/>
              <a:t> é uma classe</a:t>
            </a:r>
          </a:p>
          <a:p>
            <a:r>
              <a:rPr lang="pt-BR" sz="4000" b="1" dirty="0" err="1"/>
              <a:t>df</a:t>
            </a:r>
            <a:r>
              <a:rPr lang="pt-BR" sz="4000" dirty="0"/>
              <a:t> é um objeto (é a</a:t>
            </a:r>
            <a:r>
              <a:rPr lang="pt-BR" sz="4000" b="1" dirty="0"/>
              <a:t> instância </a:t>
            </a:r>
            <a:r>
              <a:rPr lang="pt-BR" sz="4000" dirty="0"/>
              <a:t>da classe </a:t>
            </a:r>
            <a:r>
              <a:rPr lang="pt-BR" sz="4000" dirty="0" err="1"/>
              <a:t>DataFrame</a:t>
            </a:r>
            <a:r>
              <a:rPr lang="pt-B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5857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E4797EC-5D2A-4A14-9C4D-73FAC541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00" y="0"/>
            <a:ext cx="6312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5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540DBBC-DE60-45DE-A363-9749C32F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19" y="3129094"/>
            <a:ext cx="4895411" cy="73893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B2ADA72-705D-41C6-AF60-2A8B6BBD5AEC}"/>
              </a:ext>
            </a:extLst>
          </p:cNvPr>
          <p:cNvSpPr/>
          <p:nvPr/>
        </p:nvSpPr>
        <p:spPr>
          <a:xfrm>
            <a:off x="6023295" y="528506"/>
            <a:ext cx="5519956" cy="520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técnica de web </a:t>
            </a:r>
            <a:r>
              <a:rPr lang="pt-BR" dirty="0" err="1"/>
              <a:t>scraping</a:t>
            </a:r>
            <a:endParaRPr lang="pt-BR" dirty="0"/>
          </a:p>
          <a:p>
            <a:pPr algn="ctr"/>
            <a:r>
              <a:rPr lang="pt-BR" dirty="0"/>
              <a:t>Utilização de funções básicas do pandas</a:t>
            </a:r>
          </a:p>
          <a:p>
            <a:pPr algn="ctr"/>
            <a:r>
              <a:rPr lang="pt-BR" dirty="0"/>
              <a:t>Manipulação de </a:t>
            </a:r>
            <a:r>
              <a:rPr lang="pt-BR" dirty="0" err="1"/>
              <a:t>Strings</a:t>
            </a:r>
            <a:endParaRPr lang="pt-BR" dirty="0"/>
          </a:p>
          <a:p>
            <a:pPr algn="ctr"/>
            <a:r>
              <a:rPr lang="pt-BR" dirty="0"/>
              <a:t>Pesquisas usando Pandas</a:t>
            </a:r>
          </a:p>
          <a:p>
            <a:pPr algn="ctr"/>
            <a:r>
              <a:rPr lang="pt-BR" dirty="0"/>
              <a:t>Criação e Transformação de </a:t>
            </a:r>
            <a:r>
              <a:rPr lang="pt-BR" dirty="0" err="1"/>
              <a:t>DataFrames</a:t>
            </a:r>
            <a:endParaRPr lang="pt-BR" dirty="0"/>
          </a:p>
          <a:p>
            <a:pPr algn="ctr"/>
            <a:r>
              <a:rPr lang="pt-BR" dirty="0"/>
              <a:t>Revisão das Funções</a:t>
            </a:r>
          </a:p>
          <a:p>
            <a:pPr algn="ctr"/>
            <a:r>
              <a:rPr lang="pt-BR" dirty="0"/>
              <a:t>Utilização de Função dentro do Notebook</a:t>
            </a:r>
          </a:p>
          <a:p>
            <a:pPr algn="ctr"/>
            <a:r>
              <a:rPr lang="pt-BR" dirty="0"/>
              <a:t>Renomear colunas</a:t>
            </a:r>
          </a:p>
          <a:p>
            <a:pPr algn="ctr"/>
            <a:r>
              <a:rPr lang="pt-BR" dirty="0"/>
              <a:t>Atualizar </a:t>
            </a:r>
            <a:r>
              <a:rPr lang="pt-BR" dirty="0" err="1"/>
              <a:t>DataFrames</a:t>
            </a:r>
            <a:r>
              <a:rPr lang="pt-BR" dirty="0"/>
              <a:t> (original)</a:t>
            </a:r>
          </a:p>
          <a:p>
            <a:pPr algn="ctr"/>
            <a:r>
              <a:rPr lang="pt-BR" dirty="0"/>
              <a:t>Dicas para estudar e trabalhar com expressões regulares</a:t>
            </a:r>
          </a:p>
          <a:p>
            <a:pPr algn="ctr"/>
            <a:r>
              <a:rPr lang="pt-BR" dirty="0"/>
              <a:t>Pacotes para Web</a:t>
            </a:r>
          </a:p>
          <a:p>
            <a:pPr algn="ctr"/>
            <a:r>
              <a:rPr lang="pt-BR" dirty="0"/>
              <a:t>Conceitos de RPA e </a:t>
            </a:r>
            <a:r>
              <a:rPr lang="pt-BR" dirty="0" err="1"/>
              <a:t>Seleniun</a:t>
            </a:r>
            <a:r>
              <a:rPr lang="pt-BR" dirty="0"/>
              <a:t> (overview)</a:t>
            </a:r>
          </a:p>
        </p:txBody>
      </p:sp>
    </p:spTree>
    <p:extLst>
      <p:ext uri="{BB962C8B-B14F-4D97-AF65-F5344CB8AC3E}">
        <p14:creationId xmlns:p14="http://schemas.microsoft.com/office/powerpoint/2010/main" val="76610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2493CC7-4590-4C90-8A34-5D0FD52F7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8934"/>
            <a:ext cx="12192000" cy="31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3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290274C-A87D-48DC-8003-B7BAE6352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060"/>
            <a:ext cx="12192000" cy="23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82784D2-DC07-4CF8-8FF8-7CE933412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9" y="2592198"/>
            <a:ext cx="10981187" cy="156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8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D2BDA5F-D354-41F4-89B8-75D081751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7" y="2726944"/>
            <a:ext cx="11619131" cy="12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032D3FC-CBC4-4779-A7A3-873BC8236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2" y="2074671"/>
            <a:ext cx="11938475" cy="270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084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123</Words>
  <Application>Microsoft Office PowerPoint</Application>
  <PresentationFormat>Widescreen</PresentationFormat>
  <Paragraphs>34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Criar o notebook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Romulo Pereira</dc:creator>
  <cp:lastModifiedBy>Romulo Pereira</cp:lastModifiedBy>
  <cp:revision>16</cp:revision>
  <dcterms:created xsi:type="dcterms:W3CDTF">2024-08-08T11:31:03Z</dcterms:created>
  <dcterms:modified xsi:type="dcterms:W3CDTF">2024-08-08T15:10:40Z</dcterms:modified>
</cp:coreProperties>
</file>