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4D2F-A5BE-4D13-A47C-7E948528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Developer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E506ED-51BA-4E5C-AED3-82C44263A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360º Graus</a:t>
            </a:r>
          </a:p>
        </p:txBody>
      </p:sp>
    </p:spTree>
    <p:extLst>
      <p:ext uri="{BB962C8B-B14F-4D97-AF65-F5344CB8AC3E}">
        <p14:creationId xmlns:p14="http://schemas.microsoft.com/office/powerpoint/2010/main" val="216383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A327-E4DC-4242-AE00-75555559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27E21-FBE9-404D-995A-E4AE56F0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Biblioteca </a:t>
            </a:r>
            <a:r>
              <a:rPr lang="pt-BR" dirty="0" err="1"/>
              <a:t>Numpy</a:t>
            </a:r>
            <a:endParaRPr lang="pt-BR" dirty="0"/>
          </a:p>
          <a:p>
            <a:r>
              <a:rPr lang="pt-BR" dirty="0"/>
              <a:t>Biblioteca Pandas</a:t>
            </a:r>
          </a:p>
          <a:p>
            <a:r>
              <a:rPr lang="pt-BR" dirty="0"/>
              <a:t>Biblioteca </a:t>
            </a:r>
            <a:r>
              <a:rPr lang="pt-BR" dirty="0" err="1"/>
              <a:t>Matplotlib</a:t>
            </a:r>
            <a:endParaRPr lang="pt-BR" dirty="0"/>
          </a:p>
          <a:p>
            <a:r>
              <a:rPr lang="pt-BR" dirty="0"/>
              <a:t>Biblioteca </a:t>
            </a:r>
            <a:r>
              <a:rPr lang="pt-BR" dirty="0" err="1"/>
              <a:t>Seaborn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8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C998-1FB4-4F2F-A1C8-1B880D2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03A7E-1944-40F5-B68C-04FA072C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Preparação dos dados</a:t>
            </a:r>
          </a:p>
          <a:p>
            <a:r>
              <a:rPr lang="pt-BR" dirty="0"/>
              <a:t>Extração dos dados</a:t>
            </a:r>
          </a:p>
          <a:p>
            <a:r>
              <a:rPr lang="pt-BR" dirty="0"/>
              <a:t>Exploração e visualização dos dados</a:t>
            </a:r>
          </a:p>
          <a:p>
            <a:r>
              <a:rPr lang="pt-BR" dirty="0"/>
              <a:t>Transformação dos Dados</a:t>
            </a:r>
          </a:p>
          <a:p>
            <a:r>
              <a:rPr lang="pt-BR" dirty="0"/>
              <a:t>Soft Skills em uma apresentação fictícia para executivos</a:t>
            </a:r>
          </a:p>
          <a:p>
            <a:r>
              <a:rPr lang="pt-BR" dirty="0"/>
              <a:t>Ética e LGPD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6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0340F-78EA-4565-BE20-8E9A197B6C44}"/>
              </a:ext>
            </a:extLst>
          </p:cNvPr>
          <p:cNvSpPr/>
          <p:nvPr/>
        </p:nvSpPr>
        <p:spPr>
          <a:xfrm>
            <a:off x="413857" y="450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Projeto de Data Science</a:t>
            </a:r>
          </a:p>
          <a:p>
            <a:r>
              <a:rPr lang="pt-BR" dirty="0"/>
              <a:t>Etapas do Projeto</a:t>
            </a:r>
          </a:p>
          <a:p>
            <a:r>
              <a:rPr lang="pt-BR" dirty="0"/>
              <a:t>Definição do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338092-7A5C-49F9-94AF-F60017EB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588726"/>
            <a:ext cx="10701563" cy="48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1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D491-826D-41A8-AAB8-8E56F793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B37B9-62A6-469B-B89A-01E0FB9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Conceitual</a:t>
            </a:r>
          </a:p>
          <a:p>
            <a:r>
              <a:rPr lang="pt-BR" dirty="0"/>
              <a:t>Lógico</a:t>
            </a:r>
          </a:p>
          <a:p>
            <a:r>
              <a:rPr lang="pt-BR" dirty="0"/>
              <a:t>Físico</a:t>
            </a:r>
          </a:p>
          <a:p>
            <a:r>
              <a:rPr lang="pt-BR" dirty="0"/>
              <a:t>SGBD</a:t>
            </a:r>
          </a:p>
          <a:p>
            <a:r>
              <a:rPr lang="pt-BR" dirty="0"/>
              <a:t>Banco de Dados</a:t>
            </a:r>
          </a:p>
          <a:p>
            <a:r>
              <a:rPr lang="pt-BR" dirty="0"/>
              <a:t>Tabela</a:t>
            </a:r>
          </a:p>
          <a:p>
            <a:r>
              <a:rPr lang="pt-BR" dirty="0"/>
              <a:t>Campo</a:t>
            </a:r>
          </a:p>
          <a:p>
            <a:r>
              <a:rPr lang="pt-BR" dirty="0"/>
              <a:t>Chaves</a:t>
            </a:r>
          </a:p>
          <a:p>
            <a:r>
              <a:rPr lang="pt-BR" dirty="0"/>
              <a:t>Relacionamentos</a:t>
            </a:r>
          </a:p>
          <a:p>
            <a:r>
              <a:rPr lang="pt-BR" dirty="0"/>
              <a:t>Teoria dos Conjuntos</a:t>
            </a:r>
          </a:p>
          <a:p>
            <a:r>
              <a:rPr lang="pt-BR" dirty="0"/>
              <a:t>Ler SQL</a:t>
            </a:r>
          </a:p>
        </p:txBody>
      </p:sp>
    </p:spTree>
    <p:extLst>
      <p:ext uri="{BB962C8B-B14F-4D97-AF65-F5344CB8AC3E}">
        <p14:creationId xmlns:p14="http://schemas.microsoft.com/office/powerpoint/2010/main" val="23501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39698-BA11-4126-A880-604B9A2D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1EC0D-57A3-47E4-B17E-5763802A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Fundamentos de Sistema Operacional</a:t>
            </a:r>
          </a:p>
          <a:p>
            <a:r>
              <a:rPr lang="pt-BR" dirty="0"/>
              <a:t>Fundamentos de Versionamento</a:t>
            </a:r>
          </a:p>
          <a:p>
            <a:r>
              <a:rPr lang="pt-BR" dirty="0"/>
              <a:t>Fundamentos de Data Science</a:t>
            </a:r>
          </a:p>
          <a:p>
            <a:r>
              <a:rPr lang="pt-BR" dirty="0"/>
              <a:t>Fundamentos de Inteligência Artificial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01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5B8C6-DC27-4866-969E-6B84FA90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" y="878459"/>
            <a:ext cx="8946541" cy="4195481"/>
          </a:xfrm>
        </p:spPr>
        <p:txBody>
          <a:bodyPr>
            <a:normAutofit/>
          </a:bodyPr>
          <a:lstStyle/>
          <a:p>
            <a:r>
              <a:rPr lang="pt-BR" sz="4400" dirty="0"/>
              <a:t>Interface Gráfica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C09182-9080-4513-8847-A5579BEC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" y="1868767"/>
            <a:ext cx="11551640" cy="41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886C01-02BB-40A8-B2FA-8C99E471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2989480"/>
            <a:ext cx="2821250" cy="13224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A76B40-8FEA-4852-B413-0815A923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43" y="3004864"/>
            <a:ext cx="4158352" cy="12622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B20AD3-2259-41C0-A40E-6A53F33D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083" y="2989480"/>
            <a:ext cx="2995614" cy="12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1D3F7-1C1B-43C2-BB3B-416C5F2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01510-C489-4A53-97C6-5DDC94A1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Lógica de Programação</a:t>
            </a:r>
          </a:p>
          <a:p>
            <a:r>
              <a:rPr lang="pt-BR" dirty="0"/>
              <a:t>Programação Python</a:t>
            </a:r>
          </a:p>
          <a:p>
            <a:r>
              <a:rPr lang="pt-BR" dirty="0"/>
              <a:t>Estrutura de Seleção</a:t>
            </a:r>
          </a:p>
          <a:p>
            <a:r>
              <a:rPr lang="pt-BR" dirty="0"/>
              <a:t>Estrutura de Repetição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8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CDF9-F2B7-4A9E-BBA0-97104A58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7A9A7-BD09-403B-A1B1-F66E04B3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</a:t>
            </a:r>
          </a:p>
          <a:p>
            <a:r>
              <a:rPr lang="pt-BR" dirty="0"/>
              <a:t>Coleções</a:t>
            </a:r>
          </a:p>
          <a:p>
            <a:r>
              <a:rPr lang="pt-BR" dirty="0"/>
              <a:t>Funções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07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63C0C-C0FF-4DBF-9294-B9FF42A6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F1691-6C12-42EF-BDED-1EDBF6B5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1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F25A0-0F04-4581-8517-5871FA1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87A87-D863-4CA6-AF5C-120CCF1F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RPA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2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9A06-08A8-4383-A630-B63064A1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5A7A3-B3B1-4EBD-89D6-9D77BED7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Mineração de Dados (EDA)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25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108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Íon</vt:lpstr>
      <vt:lpstr>Python Developer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Developer</dc:title>
  <dc:creator>Romulo Pereira</dc:creator>
  <cp:lastModifiedBy>Romulo Pereira</cp:lastModifiedBy>
  <cp:revision>5</cp:revision>
  <dcterms:created xsi:type="dcterms:W3CDTF">2024-07-29T11:20:44Z</dcterms:created>
  <dcterms:modified xsi:type="dcterms:W3CDTF">2024-07-29T15:07:45Z</dcterms:modified>
</cp:coreProperties>
</file>