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84" r:id="rId12"/>
    <p:sldId id="28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59" r:id="rId26"/>
    <p:sldId id="260" r:id="rId27"/>
    <p:sldId id="286" r:id="rId28"/>
    <p:sldId id="281" r:id="rId29"/>
    <p:sldId id="280" r:id="rId30"/>
    <p:sldId id="282" r:id="rId31"/>
    <p:sldId id="283" r:id="rId32"/>
    <p:sldId id="289" r:id="rId33"/>
    <p:sldId id="288" r:id="rId3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13D303-44BF-435E-8C71-B9E6A95B1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FA389E-5198-4361-8619-F689B7794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7B8361-D206-4841-807F-537940B1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524E-BCBC-4A5E-BD3A-16CF651F6BDF}" type="datetimeFigureOut">
              <a:rPr lang="pt-BR" smtClean="0"/>
              <a:t>01/08/2024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50B0E7-8D01-40DC-A245-F12822D06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831257-0020-47BE-A201-E48C757D0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9818-C5AB-4C90-B6FB-99F67ED741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1334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CEBA6A-D7A9-49D3-A00A-9F409919D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59DFFFD-0C47-4321-BF9F-3D27FE2B6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F774D9-6F34-47D3-B4C6-3C50DF781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524E-BCBC-4A5E-BD3A-16CF651F6BDF}" type="datetimeFigureOut">
              <a:rPr lang="pt-BR" smtClean="0"/>
              <a:t>01/08/2024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64D1A6-6C62-4490-BEDF-73D2726E3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F103B7-3FEC-44D3-9EFA-7066C212F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9818-C5AB-4C90-B6FB-99F67ED741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0769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98DB29E-2EB9-4DF3-AC57-1F50B39DCA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88991DB-3E32-47FB-9C1E-E59E09AD7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4A67AC-ADAE-45A4-82D5-C421B2DFC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524E-BCBC-4A5E-BD3A-16CF651F6BDF}" type="datetimeFigureOut">
              <a:rPr lang="pt-BR" smtClean="0"/>
              <a:t>01/08/2024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2129C8-6EAB-421C-A791-0FA9806EC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EBBA1B-097A-467E-A90D-A91D0F929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9818-C5AB-4C90-B6FB-99F67ED741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79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21E1C-D385-41DC-8B94-3381C68F2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A74108-3DA2-4904-A051-05505D33D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65D4DB-96D2-44B7-BED5-EA7D325FB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524E-BCBC-4A5E-BD3A-16CF651F6BDF}" type="datetimeFigureOut">
              <a:rPr lang="pt-BR" smtClean="0"/>
              <a:t>01/08/2024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43CAA0-B319-4D04-83E8-013F923BB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8E1711-52F2-46DE-B588-7CCB9DB0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9818-C5AB-4C90-B6FB-99F67ED741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2448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4C1F7-3B45-49DE-9F3A-A28EBD9C8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9488D7-8A8E-470C-B885-A274CB1A7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6A5732-4837-4ED4-BCD6-55EBA3DE2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524E-BCBC-4A5E-BD3A-16CF651F6BDF}" type="datetimeFigureOut">
              <a:rPr lang="pt-BR" smtClean="0"/>
              <a:t>01/08/2024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BEF64B-FE3E-48E4-90F3-AEE42A45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75E20D-F0B4-4CE2-885C-F158F6AFA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9818-C5AB-4C90-B6FB-99F67ED741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120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1ECF07-10A1-487A-A8B3-FE6E8A93A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0BFB76-1199-44D6-8EFA-F1E253F060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0D0F43D-C5E8-4CC8-AEF9-F3DF4322C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228CC3-2170-4F7D-99D0-BE355A12B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524E-BCBC-4A5E-BD3A-16CF651F6BDF}" type="datetimeFigureOut">
              <a:rPr lang="pt-BR" smtClean="0"/>
              <a:t>01/08/2024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808E9A-C90A-483F-B03A-AC41C84E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101F1D-7C04-402C-83FC-917E8F9BD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9818-C5AB-4C90-B6FB-99F67ED741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5146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C8B4AF-BAF9-42A0-AE30-93A5E9F5A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6872AD-05DA-4B2E-8E9C-D79F4EA13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7CDE726-B47D-4B29-A1AA-F52778D6E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4A99AEC-3BB5-4C56-AFE0-49DE88BA5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88B35CA-45D3-4692-87E5-D654F5072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976A3A3-33CF-4F8A-BF37-920D82169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524E-BCBC-4A5E-BD3A-16CF651F6BDF}" type="datetimeFigureOut">
              <a:rPr lang="pt-BR" smtClean="0"/>
              <a:t>01/08/2024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30FA85C-D715-4997-B943-B2E1098BF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D45EE45-34AD-433B-A4FA-1642CFFF9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9818-C5AB-4C90-B6FB-99F67ED741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055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9A664C-8C21-40AE-8FC7-06711C797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2A1B1CC-2E60-4D32-B35E-E7C96C69C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524E-BCBC-4A5E-BD3A-16CF651F6BDF}" type="datetimeFigureOut">
              <a:rPr lang="pt-BR" smtClean="0"/>
              <a:t>01/08/2024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09017C6-BA0E-420B-8937-7C7E09AFB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B2EBCB3-0F94-4582-A6A3-2993BE272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9818-C5AB-4C90-B6FB-99F67ED741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914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C4FF1B8-57CC-495F-A9AC-ACC55DBBC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524E-BCBC-4A5E-BD3A-16CF651F6BDF}" type="datetimeFigureOut">
              <a:rPr lang="pt-BR" smtClean="0"/>
              <a:t>01/08/2024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DFF005A-9892-403D-B2FA-2CFCA4E66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8DF0DE-7374-4980-8752-FD867CBDE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9818-C5AB-4C90-B6FB-99F67ED741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280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8FE24-8692-47EA-A553-FFB1169E6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402206-9D07-43E6-81CA-E118C203A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5821169-272D-42E2-A268-32F601348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99CEF7-9A93-4655-85DF-783A507FE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524E-BCBC-4A5E-BD3A-16CF651F6BDF}" type="datetimeFigureOut">
              <a:rPr lang="pt-BR" smtClean="0"/>
              <a:t>01/08/2024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2FF224-55A8-4EC0-AB36-B375AF1FD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332149-5E67-4AAB-A393-3DD842CC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9818-C5AB-4C90-B6FB-99F67ED741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818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D23F1-E649-45BD-B576-8A5BB1C52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4FAB3E0-62AD-46B8-84C3-15DD2E7571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253C88C-7C30-4DDD-B1D3-A325E99FF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87A528-1613-4EC5-9B7F-D8E64C83E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524E-BCBC-4A5E-BD3A-16CF651F6BDF}" type="datetimeFigureOut">
              <a:rPr lang="pt-BR" smtClean="0"/>
              <a:t>01/08/2024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7B3AFA-2BD1-434D-8F5D-DB69B02BB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8584309-933A-4B3E-8C09-044678AD7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9818-C5AB-4C90-B6FB-99F67ED741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303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41B74F6-1ABF-4771-BDE5-A43ED2B39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F03838-2FF1-402C-8A31-28A64D359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48AE3E-F2E7-4FDB-A356-D47F45DD0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9524E-BCBC-4A5E-BD3A-16CF651F6BDF}" type="datetimeFigureOut">
              <a:rPr lang="pt-BR" smtClean="0"/>
              <a:t>01/08/2024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19D04-FBC7-439B-A4B2-E8DFECB67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CC3F8F-AAC3-4CE3-A6B9-5F8F06C15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F9818-C5AB-4C90-B6FB-99F67ED741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4076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jp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1D3FE9-0B49-4846-AC3D-093EA92B41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SQL e Pandas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B03BD1-9CAA-430A-9DF6-0FC06EEB16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/>
              <a:t>A dupla do Ano</a:t>
            </a:r>
          </a:p>
        </p:txBody>
      </p:sp>
    </p:spTree>
    <p:extLst>
      <p:ext uri="{BB962C8B-B14F-4D97-AF65-F5344CB8AC3E}">
        <p14:creationId xmlns:p14="http://schemas.microsoft.com/office/powerpoint/2010/main" val="2884544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1EED50F-FA5D-4A9B-9DDF-1522F3F5DB35}"/>
              </a:ext>
            </a:extLst>
          </p:cNvPr>
          <p:cNvSpPr/>
          <p:nvPr/>
        </p:nvSpPr>
        <p:spPr>
          <a:xfrm>
            <a:off x="5292308" y="0"/>
            <a:ext cx="1372492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962A9E2-0BFB-4A13-B43D-280CB0D64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55" y="2243311"/>
            <a:ext cx="10478158" cy="3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60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96BF19A-FCDB-4BD9-AEDC-DFD6C3EE8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700087"/>
            <a:ext cx="621030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69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5F1E2B8-71F5-4666-A3CF-A642EECAB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12" y="1166070"/>
            <a:ext cx="11311421" cy="428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4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1EED50F-FA5D-4A9B-9DDF-1522F3F5DB35}"/>
              </a:ext>
            </a:extLst>
          </p:cNvPr>
          <p:cNvSpPr/>
          <p:nvPr/>
        </p:nvSpPr>
        <p:spPr>
          <a:xfrm>
            <a:off x="5292308" y="0"/>
            <a:ext cx="1372492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86B4C40-20A8-47AA-BDA7-A88291892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36" y="167781"/>
            <a:ext cx="10316713" cy="595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417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1EED50F-FA5D-4A9B-9DDF-1522F3F5DB35}"/>
              </a:ext>
            </a:extLst>
          </p:cNvPr>
          <p:cNvSpPr/>
          <p:nvPr/>
        </p:nvSpPr>
        <p:spPr>
          <a:xfrm>
            <a:off x="5292308" y="0"/>
            <a:ext cx="1372492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D6CEDC8-60E1-4F31-B9CD-F106A3E26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57" y="701175"/>
            <a:ext cx="12192000" cy="409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841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1EED50F-FA5D-4A9B-9DDF-1522F3F5DB35}"/>
              </a:ext>
            </a:extLst>
          </p:cNvPr>
          <p:cNvSpPr/>
          <p:nvPr/>
        </p:nvSpPr>
        <p:spPr>
          <a:xfrm>
            <a:off x="5292308" y="0"/>
            <a:ext cx="1372492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062E20A-2D98-4285-A420-E481706C2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08" y="56775"/>
            <a:ext cx="10008066" cy="622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775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1EED50F-FA5D-4A9B-9DDF-1522F3F5DB35}"/>
              </a:ext>
            </a:extLst>
          </p:cNvPr>
          <p:cNvSpPr/>
          <p:nvPr/>
        </p:nvSpPr>
        <p:spPr>
          <a:xfrm>
            <a:off x="5292308" y="0"/>
            <a:ext cx="1372492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3F741FF-B838-44C2-8F36-174D31D8A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29" y="604007"/>
            <a:ext cx="10828650" cy="429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824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95A300A-9FD7-4988-A7A1-A856C9569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14" y="1911977"/>
            <a:ext cx="12192000" cy="239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478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1EED50F-FA5D-4A9B-9DDF-1522F3F5DB35}"/>
              </a:ext>
            </a:extLst>
          </p:cNvPr>
          <p:cNvSpPr/>
          <p:nvPr/>
        </p:nvSpPr>
        <p:spPr>
          <a:xfrm>
            <a:off x="5292308" y="0"/>
            <a:ext cx="1372492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6BD6444-3C3E-410C-BFAB-5DE00E8A6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5907"/>
            <a:ext cx="12192000" cy="332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168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1EED50F-FA5D-4A9B-9DDF-1522F3F5DB35}"/>
              </a:ext>
            </a:extLst>
          </p:cNvPr>
          <p:cNvSpPr/>
          <p:nvPr/>
        </p:nvSpPr>
        <p:spPr>
          <a:xfrm>
            <a:off x="5292308" y="0"/>
            <a:ext cx="1372492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BB1B10A-F549-41A6-86BE-FBA48E10C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573" y="221405"/>
            <a:ext cx="8548382" cy="619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085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6D163D9-3FA6-4490-9EF7-F7F8EF615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799" y="2638382"/>
            <a:ext cx="8884402" cy="790618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41EED50F-FA5D-4A9B-9DDF-1522F3F5DB35}"/>
              </a:ext>
            </a:extLst>
          </p:cNvPr>
          <p:cNvSpPr/>
          <p:nvPr/>
        </p:nvSpPr>
        <p:spPr>
          <a:xfrm>
            <a:off x="5292308" y="0"/>
            <a:ext cx="1372492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46644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DED8B6E-6817-48F1-BD46-50CCF9131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9055"/>
            <a:ext cx="12192000" cy="247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564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1EED50F-FA5D-4A9B-9DDF-1522F3F5DB35}"/>
              </a:ext>
            </a:extLst>
          </p:cNvPr>
          <p:cNvSpPr/>
          <p:nvPr/>
        </p:nvSpPr>
        <p:spPr>
          <a:xfrm>
            <a:off x="5292308" y="0"/>
            <a:ext cx="1372492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6C4AE6F-7F36-4FF2-A84C-40893FDB9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11" y="568092"/>
            <a:ext cx="10841377" cy="272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803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1EED50F-FA5D-4A9B-9DDF-1522F3F5DB35}"/>
              </a:ext>
            </a:extLst>
          </p:cNvPr>
          <p:cNvSpPr/>
          <p:nvPr/>
        </p:nvSpPr>
        <p:spPr>
          <a:xfrm>
            <a:off x="5292308" y="0"/>
            <a:ext cx="1372492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55DE678-A040-4560-A6F7-64E9068AA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038" y="0"/>
            <a:ext cx="95119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172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6832DF3-827D-4A9D-B752-EB0646FDD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95" y="2477919"/>
            <a:ext cx="94583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4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1EED50F-FA5D-4A9B-9DDF-1522F3F5DB35}"/>
              </a:ext>
            </a:extLst>
          </p:cNvPr>
          <p:cNvSpPr/>
          <p:nvPr/>
        </p:nvSpPr>
        <p:spPr>
          <a:xfrm>
            <a:off x="5292308" y="0"/>
            <a:ext cx="1372492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4C1D30A-43BB-4BF2-BBDD-B726A1E0D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73" y="561668"/>
            <a:ext cx="104108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560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1EED50F-FA5D-4A9B-9DDF-1522F3F5DB35}"/>
              </a:ext>
            </a:extLst>
          </p:cNvPr>
          <p:cNvSpPr/>
          <p:nvPr/>
        </p:nvSpPr>
        <p:spPr>
          <a:xfrm>
            <a:off x="5292308" y="0"/>
            <a:ext cx="1372492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19AB21-1C4B-497E-97AC-AC5535A18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7" y="428625"/>
            <a:ext cx="8239125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8026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1EED50F-FA5D-4A9B-9DDF-1522F3F5DB35}"/>
              </a:ext>
            </a:extLst>
          </p:cNvPr>
          <p:cNvSpPr/>
          <p:nvPr/>
        </p:nvSpPr>
        <p:spPr>
          <a:xfrm>
            <a:off x="5292308" y="0"/>
            <a:ext cx="1372492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8952203-74A7-443B-8FDE-FDA24F6B5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12" y="142875"/>
            <a:ext cx="8867775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6610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1A4FBB1-1FFC-4D0D-B3A8-A9C6709DA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26" y="2919833"/>
            <a:ext cx="11552864" cy="96207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210C051-478A-443A-B5B8-CBA90F257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135" y="1461139"/>
            <a:ext cx="2791394" cy="20396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2809DF7-3F14-4F94-B827-91BBF53AB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226" y="3938168"/>
            <a:ext cx="9732453" cy="274247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B41EF61-C98F-4008-BE71-CFF215513B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9586" y="1807218"/>
            <a:ext cx="5007005" cy="105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8164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4A3B5A-2896-4225-A344-1C34115D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conectar?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D16B22-B29E-4DC7-BED7-CC8FFD818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Competências Básicas</a:t>
            </a:r>
          </a:p>
          <a:p>
            <a:pPr lvl="1"/>
            <a:r>
              <a:rPr lang="pt-BR" dirty="0"/>
              <a:t>Entender a importância da conexão</a:t>
            </a:r>
          </a:p>
          <a:p>
            <a:pPr lvl="1"/>
            <a:r>
              <a:rPr lang="pt-BR" dirty="0"/>
              <a:t>Entender o conceito de ORM</a:t>
            </a:r>
          </a:p>
          <a:p>
            <a:pPr lvl="1"/>
            <a:r>
              <a:rPr lang="pt-BR" dirty="0"/>
              <a:t>ORM x MER</a:t>
            </a:r>
          </a:p>
          <a:p>
            <a:pPr lvl="1"/>
            <a:r>
              <a:rPr lang="pt-BR" dirty="0"/>
              <a:t>Frameworks </a:t>
            </a:r>
            <a:r>
              <a:rPr lang="pt-BR" dirty="0" err="1"/>
              <a:t>ORMs</a:t>
            </a:r>
            <a:r>
              <a:rPr lang="pt-BR" dirty="0"/>
              <a:t> de Mercado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8011B98-711A-4764-B674-2AB8683C8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546" y="4001294"/>
            <a:ext cx="2870785" cy="114831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4280AD-90FE-400E-86FF-B4D82E2D76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977" y="97329"/>
            <a:ext cx="4004694" cy="225330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7708144-E566-4F57-90D5-0C00BC5DF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9596" y="2466699"/>
            <a:ext cx="4094204" cy="14874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A15ECCC-762F-4A90-A068-D04402E129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889" y="3954196"/>
            <a:ext cx="2857500" cy="16002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684756B-C3A7-4201-B9FC-ED4E4A80CE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1964" y="5486202"/>
            <a:ext cx="49815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4611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C4936-B888-4975-BCAB-FB46A179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Vamos para o Pandas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D1735B-9173-4693-9498-6157C21EE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Competências Fundamentais</a:t>
            </a:r>
          </a:p>
          <a:p>
            <a:pPr lvl="1"/>
            <a:r>
              <a:rPr lang="pt-BR" dirty="0"/>
              <a:t>Funções Básicas</a:t>
            </a:r>
          </a:p>
          <a:p>
            <a:pPr lvl="1"/>
            <a:r>
              <a:rPr lang="pt-BR" dirty="0"/>
              <a:t>Tipos de Dados</a:t>
            </a:r>
          </a:p>
          <a:p>
            <a:pPr lvl="1"/>
            <a:r>
              <a:rPr lang="pt-BR" dirty="0"/>
              <a:t>Renomear colunas</a:t>
            </a:r>
          </a:p>
          <a:p>
            <a:pPr lvl="1"/>
            <a:r>
              <a:rPr lang="pt-BR" dirty="0"/>
              <a:t>Selecionar colunas e linhas</a:t>
            </a:r>
          </a:p>
          <a:p>
            <a:pPr lvl="1"/>
            <a:r>
              <a:rPr lang="pt-BR" dirty="0"/>
              <a:t>Adicionar e Remover Colunas</a:t>
            </a:r>
          </a:p>
          <a:p>
            <a:pPr lvl="1"/>
            <a:r>
              <a:rPr lang="pt-BR" dirty="0"/>
              <a:t>Realizar consultas</a:t>
            </a:r>
          </a:p>
          <a:p>
            <a:pPr lvl="1"/>
            <a:r>
              <a:rPr lang="pt-BR" dirty="0"/>
              <a:t>Ordenar itens</a:t>
            </a:r>
          </a:p>
          <a:p>
            <a:pPr lvl="1"/>
            <a:r>
              <a:rPr lang="pt-BR" dirty="0"/>
              <a:t>Combinar e concatenar </a:t>
            </a:r>
            <a:r>
              <a:rPr lang="pt-BR" dirty="0" err="1"/>
              <a:t>DataFrames</a:t>
            </a:r>
            <a:endParaRPr lang="pt-BR" dirty="0"/>
          </a:p>
          <a:p>
            <a:pPr lvl="1"/>
            <a:r>
              <a:rPr lang="pt-BR" dirty="0"/>
              <a:t>Salvar </a:t>
            </a:r>
            <a:r>
              <a:rPr lang="pt-BR" dirty="0" err="1"/>
              <a:t>DataFrames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2015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1EED50F-FA5D-4A9B-9DDF-1522F3F5DB35}"/>
              </a:ext>
            </a:extLst>
          </p:cNvPr>
          <p:cNvSpPr/>
          <p:nvPr/>
        </p:nvSpPr>
        <p:spPr>
          <a:xfrm>
            <a:off x="5254556" y="-453005"/>
            <a:ext cx="1372492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389921B-9BAE-45B4-82BF-998A7D1FD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18" y="2065408"/>
            <a:ext cx="10539369" cy="468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9070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9FE2624-CC5D-400E-BCB4-C3EFE2885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69" y="2592198"/>
            <a:ext cx="10739181" cy="16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3896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EF9DC04-A61B-453B-A6D3-5F9777CBC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768" y="2705450"/>
            <a:ext cx="2870785" cy="1148314"/>
          </a:xfrm>
          <a:prstGeom prst="rect">
            <a:avLst/>
          </a:prstGeom>
        </p:spPr>
      </p:pic>
      <p:sp>
        <p:nvSpPr>
          <p:cNvPr id="3" name="Fluxograma: Disco Magnético 2">
            <a:extLst>
              <a:ext uri="{FF2B5EF4-FFF2-40B4-BE49-F238E27FC236}">
                <a16:creationId xmlns:a16="http://schemas.microsoft.com/office/drawing/2014/main" id="{8AE8807B-F708-41AA-A76F-0F7C8A8D74E8}"/>
              </a:ext>
            </a:extLst>
          </p:cNvPr>
          <p:cNvSpPr/>
          <p:nvPr/>
        </p:nvSpPr>
        <p:spPr>
          <a:xfrm>
            <a:off x="457214" y="2591149"/>
            <a:ext cx="3447874" cy="1793147"/>
          </a:xfrm>
          <a:prstGeom prst="flowChartMagneticDisk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0" dirty="0"/>
              <a:t>MySQL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3D6BFD8-ECE0-452A-B09F-546F1565CF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233" y="2993506"/>
            <a:ext cx="706425" cy="7064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BF15207-12DE-4573-8A91-7827315FD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6746" y="2091022"/>
            <a:ext cx="3526189" cy="26759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727493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4238675-175E-4AD4-85DB-761B0ADC3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22" y="293534"/>
            <a:ext cx="10008240" cy="627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2122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32D8480-D8E0-4D6E-9789-C5429E088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083" y="0"/>
            <a:ext cx="8893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05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1EED50F-FA5D-4A9B-9DDF-1522F3F5DB35}"/>
              </a:ext>
            </a:extLst>
          </p:cNvPr>
          <p:cNvSpPr/>
          <p:nvPr/>
        </p:nvSpPr>
        <p:spPr>
          <a:xfrm>
            <a:off x="5292308" y="0"/>
            <a:ext cx="1372492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75A1E04-9FCB-4430-9E6F-2498A8E21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88361"/>
            <a:ext cx="12192000" cy="309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1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1EED50F-FA5D-4A9B-9DDF-1522F3F5DB35}"/>
              </a:ext>
            </a:extLst>
          </p:cNvPr>
          <p:cNvSpPr/>
          <p:nvPr/>
        </p:nvSpPr>
        <p:spPr>
          <a:xfrm>
            <a:off x="5292308" y="0"/>
            <a:ext cx="1372492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A4DB277-C21D-4636-B471-7AE3A0779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79" y="2609362"/>
            <a:ext cx="12192000" cy="340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986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1EED50F-FA5D-4A9B-9DDF-1522F3F5DB35}"/>
              </a:ext>
            </a:extLst>
          </p:cNvPr>
          <p:cNvSpPr/>
          <p:nvPr/>
        </p:nvSpPr>
        <p:spPr>
          <a:xfrm>
            <a:off x="5292308" y="0"/>
            <a:ext cx="1372492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DFCCC32-2BB0-443D-9946-EDF6156C7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916" y="2627284"/>
            <a:ext cx="9925618" cy="329715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D471B68-5A02-4949-A44D-6C05ABCE430E}"/>
              </a:ext>
            </a:extLst>
          </p:cNvPr>
          <p:cNvSpPr txBox="1"/>
          <p:nvPr/>
        </p:nvSpPr>
        <p:spPr>
          <a:xfrm>
            <a:off x="7482981" y="1031051"/>
            <a:ext cx="335194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b="1" dirty="0"/>
              <a:t>*</a:t>
            </a:r>
            <a:r>
              <a:rPr lang="pt-BR" sz="6600" dirty="0"/>
              <a:t> = todos</a:t>
            </a:r>
          </a:p>
        </p:txBody>
      </p:sp>
    </p:spTree>
    <p:extLst>
      <p:ext uri="{BB962C8B-B14F-4D97-AF65-F5344CB8AC3E}">
        <p14:creationId xmlns:p14="http://schemas.microsoft.com/office/powerpoint/2010/main" val="3327304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1EED50F-FA5D-4A9B-9DDF-1522F3F5DB35}"/>
              </a:ext>
            </a:extLst>
          </p:cNvPr>
          <p:cNvSpPr/>
          <p:nvPr/>
        </p:nvSpPr>
        <p:spPr>
          <a:xfrm>
            <a:off x="5292308" y="0"/>
            <a:ext cx="1372492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B678836-089C-4DFB-9E5E-7E31F085C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885" y="2873316"/>
            <a:ext cx="8372501" cy="228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786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1EED50F-FA5D-4A9B-9DDF-1522F3F5DB35}"/>
              </a:ext>
            </a:extLst>
          </p:cNvPr>
          <p:cNvSpPr/>
          <p:nvPr/>
        </p:nvSpPr>
        <p:spPr>
          <a:xfrm>
            <a:off x="5292308" y="0"/>
            <a:ext cx="1372492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6E53E05-A7B2-4FD5-9010-56373CF37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145" y="481012"/>
            <a:ext cx="7781925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351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EE5BD56-1132-4348-8FE7-9D351F716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657" y="1048624"/>
            <a:ext cx="9552228" cy="423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2952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84</Words>
  <Application>Microsoft Office PowerPoint</Application>
  <PresentationFormat>Widescreen</PresentationFormat>
  <Paragraphs>40</Paragraphs>
  <Slides>33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Tema do Office</vt:lpstr>
      <vt:lpstr>SQL e Pandas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Vamos conectar?</vt:lpstr>
      <vt:lpstr>Vamos para o Pandas ?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Revisão SQL</dc:title>
  <dc:creator>Romulo Pereira</dc:creator>
  <cp:lastModifiedBy>Romulo Pereira</cp:lastModifiedBy>
  <cp:revision>18</cp:revision>
  <dcterms:created xsi:type="dcterms:W3CDTF">2024-08-01T12:54:17Z</dcterms:created>
  <dcterms:modified xsi:type="dcterms:W3CDTF">2024-08-01T20:37:14Z</dcterms:modified>
</cp:coreProperties>
</file>