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4" r:id="rId12"/>
    <p:sldId id="28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59" r:id="rId26"/>
    <p:sldId id="260" r:id="rId27"/>
    <p:sldId id="286" r:id="rId28"/>
    <p:sldId id="281" r:id="rId29"/>
    <p:sldId id="280" r:id="rId30"/>
    <p:sldId id="282" r:id="rId31"/>
    <p:sldId id="283" r:id="rId32"/>
    <p:sldId id="289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3D303-44BF-435E-8C71-B9E6A95B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A389E-5198-4361-8619-F689B7794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B8361-D206-4841-807F-537940B1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0B0E7-8D01-40DC-A245-F12822D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31257-0020-47BE-A201-E48C757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3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BA6A-D7A9-49D3-A00A-9F409919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9DFFFD-0C47-4321-BF9F-3D27FE2B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74D9-6F34-47D3-B4C6-3C50DF7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4D1A6-6C62-4490-BEDF-73D2726E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103B7-3FEC-44D3-9EFA-7066C212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7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8DB29E-2EB9-4DF3-AC57-1F50B39D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8991DB-3E32-47FB-9C1E-E59E09AD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A67AC-ADAE-45A4-82D5-C421B2D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129C8-6EAB-421C-A791-0FA9806E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BBA1B-097A-467E-A90D-A91D0F92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1E1C-D385-41DC-8B94-3381C68F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74108-3DA2-4904-A051-05505D33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5D4DB-96D2-44B7-BED5-EA7D325F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3CAA0-B319-4D04-83E8-013F923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E1711-52F2-46DE-B588-7CCB9DB0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4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C1F7-3B45-49DE-9F3A-A28EBD9C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488D7-8A8E-470C-B885-A274CB1A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A5732-4837-4ED4-BCD6-55EBA3DE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EF64B-FE3E-48E4-90F3-AEE42A45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5E20D-F0B4-4CE2-885C-F158F6AF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2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ECF07-10A1-487A-A8B3-FE6E8A93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BFB76-1199-44D6-8EFA-F1E253F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0F43D-C5E8-4CC8-AEF9-F3DF4322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28CC3-2170-4F7D-99D0-BE355A12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08E9A-C90A-483F-B03A-AC41C84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01F1D-7C04-402C-83FC-917E8F9B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4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B4AF-BAF9-42A0-AE30-93A5E9F5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872AD-05DA-4B2E-8E9C-D79F4EA1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DE726-B47D-4B29-A1AA-F52778D6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A99AEC-3BB5-4C56-AFE0-49DE88BA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8B35CA-45D3-4692-87E5-D654F5072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6A3A3-33CF-4F8A-BF37-920D8216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0FA85C-D715-4997-B943-B2E1098B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45EE45-34AD-433B-A4FA-1642CFF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664C-8C21-40AE-8FC7-06711C79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A1B1CC-2E60-4D32-B35E-E7C96C69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9017C6-BA0E-420B-8937-7C7E09AF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2EBCB3-0F94-4582-A6A3-2993BE2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4FF1B8-57CC-495F-A9AC-ACC55DBB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F005A-9892-403D-B2FA-2CFCA4E6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DF0DE-7374-4980-8752-FD867CBD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8FE24-8692-47EA-A553-FFB1169E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02206-9D07-43E6-81CA-E118C203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821169-272D-42E2-A268-32F60134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99CEF7-9A93-4655-85DF-783A507F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2FF224-55A8-4EC0-AB36-B375AF1F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332149-5E67-4AAB-A393-3DD842CC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23F1-E649-45BD-B576-8A5BB1C5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FAB3E0-62AD-46B8-84C3-15DD2E757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C88C-7C30-4DDD-B1D3-A325E99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7A528-1613-4EC5-9B7F-D8E64C83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B3AFA-2BD1-434D-8F5D-DB69B02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84309-933A-4B3E-8C09-044678A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B74F6-1ABF-4771-BDE5-A43ED2B3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F03838-2FF1-402C-8A31-28A64D35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8AE3E-F2E7-4FDB-A356-D47F45DD0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524E-BCBC-4A5E-BD3A-16CF651F6BDF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19D04-FBC7-439B-A4B2-E8DFECB6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C3F8F-AAC3-4CE3-A6B9-5F8F06C15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3FE9-0B49-4846-AC3D-093EA92B4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e Pandas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03BD1-9CAA-430A-9DF6-0FC06EEB1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 dupla do Ano</a:t>
            </a:r>
          </a:p>
        </p:txBody>
      </p:sp>
    </p:spTree>
    <p:extLst>
      <p:ext uri="{BB962C8B-B14F-4D97-AF65-F5344CB8AC3E}">
        <p14:creationId xmlns:p14="http://schemas.microsoft.com/office/powerpoint/2010/main" val="288454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62A9E2-0BFB-4A13-B43D-280CB0D6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5" y="2243311"/>
            <a:ext cx="10478158" cy="3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6BF19A-FCDB-4BD9-AEDC-DFD6C3EE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700087"/>
            <a:ext cx="62103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F1E2B8-71F5-4666-A3CF-A642EECA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2" y="1166070"/>
            <a:ext cx="11311421" cy="42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6B4C40-20A8-47AA-BDA7-A8829189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6" y="167781"/>
            <a:ext cx="10316713" cy="59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1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6CEDC8-60E1-4F31-B9CD-F106A3E2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701175"/>
            <a:ext cx="12192000" cy="40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2E20A-2D98-4285-A420-E481706C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" y="56775"/>
            <a:ext cx="10008066" cy="62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F741FF-B838-44C2-8F36-174D31D8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9" y="604007"/>
            <a:ext cx="10828650" cy="42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2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5A300A-9FD7-4988-A7A1-A856C956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911977"/>
            <a:ext cx="12192000" cy="2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BD6444-3C3E-410C-BFAB-5DE00E8A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907"/>
            <a:ext cx="12192000" cy="33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B1B10A-F549-41A6-86BE-FBA48E10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3" y="221405"/>
            <a:ext cx="8548382" cy="61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D163D9-3FA6-4490-9EF7-F7F8EF61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9" y="2638382"/>
            <a:ext cx="8884402" cy="79061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664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ED8B6E-6817-48F1-BD46-50CCF913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055"/>
            <a:ext cx="12192000" cy="24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C4AE6F-7F36-4FF2-A84C-40893FDB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1" y="568092"/>
            <a:ext cx="10841377" cy="27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DE678-A040-4560-A6F7-64E9068A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38" y="0"/>
            <a:ext cx="951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832DF3-827D-4A9D-B752-EB0646FD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95" y="2477919"/>
            <a:ext cx="9458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C1D30A-43BB-4BF2-BBDD-B726A1E0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3" y="561668"/>
            <a:ext cx="10410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6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19AB21-1C4B-497E-97AC-AC5535A1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428625"/>
            <a:ext cx="82391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52203-74A7-443B-8FDE-FDA24F6B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2875"/>
            <a:ext cx="88677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A4FBB1-1FFC-4D0D-B3A8-A9C6709D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" y="2919833"/>
            <a:ext cx="11552864" cy="9620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10C051-478A-443A-B5B8-CBA90F25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35" y="1461139"/>
            <a:ext cx="2791394" cy="2039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809DF7-3F14-4F94-B827-91BBF53A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6" y="3938168"/>
            <a:ext cx="9732453" cy="27424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41EF61-C98F-4008-BE71-CFF21551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586" y="1807218"/>
            <a:ext cx="5007005" cy="10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A3B5A-2896-4225-A344-1C34115D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conectar?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16B22-B29E-4DC7-BED7-CC8FFD81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Competências Básicas</a:t>
            </a:r>
          </a:p>
          <a:p>
            <a:pPr lvl="1"/>
            <a:r>
              <a:rPr lang="pt-BR" dirty="0"/>
              <a:t>Entender a importância da conexão</a:t>
            </a:r>
          </a:p>
          <a:p>
            <a:pPr lvl="1"/>
            <a:r>
              <a:rPr lang="pt-BR" dirty="0"/>
              <a:t>Entender o conceito de ORM</a:t>
            </a:r>
          </a:p>
          <a:p>
            <a:pPr lvl="1"/>
            <a:r>
              <a:rPr lang="pt-BR" dirty="0"/>
              <a:t>ORM x MER</a:t>
            </a:r>
          </a:p>
          <a:p>
            <a:pPr lvl="1"/>
            <a:r>
              <a:rPr lang="pt-BR" dirty="0"/>
              <a:t>Frameworks </a:t>
            </a:r>
            <a:r>
              <a:rPr lang="pt-BR" dirty="0" err="1"/>
              <a:t>ORMs</a:t>
            </a:r>
            <a:r>
              <a:rPr lang="pt-BR" dirty="0"/>
              <a:t> de Mercado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011B98-711A-4764-B674-2AB8683C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46" y="4001294"/>
            <a:ext cx="2870785" cy="11483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4280AD-90FE-400E-86FF-B4D82E2D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7" y="97329"/>
            <a:ext cx="4004694" cy="22533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708144-E566-4F57-90D5-0C00BC5D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596" y="2466699"/>
            <a:ext cx="4094204" cy="14874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15ECCC-762F-4A90-A068-D04402E12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89" y="3954196"/>
            <a:ext cx="2857500" cy="1600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684756B-C3A7-4201-B9FC-ED4E4A80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964" y="5486202"/>
            <a:ext cx="4981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4936-B888-4975-BCAB-FB46A17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para o Pandas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1735B-9173-4693-9498-6157C21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Competências Fundamentais</a:t>
            </a:r>
          </a:p>
          <a:p>
            <a:pPr lvl="1"/>
            <a:r>
              <a:rPr lang="pt-BR" dirty="0"/>
              <a:t>Funções Básicas</a:t>
            </a:r>
          </a:p>
          <a:p>
            <a:pPr lvl="1"/>
            <a:r>
              <a:rPr lang="pt-BR" dirty="0"/>
              <a:t>Tipos de Dados</a:t>
            </a:r>
          </a:p>
          <a:p>
            <a:pPr lvl="1"/>
            <a:r>
              <a:rPr lang="pt-BR" dirty="0"/>
              <a:t>Renomear colunas</a:t>
            </a:r>
          </a:p>
          <a:p>
            <a:pPr lvl="1"/>
            <a:r>
              <a:rPr lang="pt-BR" dirty="0"/>
              <a:t>Selecionar colunas e linhas</a:t>
            </a:r>
          </a:p>
          <a:p>
            <a:pPr lvl="1"/>
            <a:r>
              <a:rPr lang="pt-BR" dirty="0"/>
              <a:t>Adicionar e Remover Colunas</a:t>
            </a:r>
          </a:p>
          <a:p>
            <a:pPr lvl="1"/>
            <a:r>
              <a:rPr lang="pt-BR" dirty="0"/>
              <a:t>Realizar consultas</a:t>
            </a:r>
          </a:p>
          <a:p>
            <a:pPr lvl="1"/>
            <a:r>
              <a:rPr lang="pt-BR" dirty="0"/>
              <a:t>Ordenar itens</a:t>
            </a:r>
          </a:p>
          <a:p>
            <a:pPr lvl="1"/>
            <a:r>
              <a:rPr lang="pt-BR" dirty="0"/>
              <a:t>Combinar e concatenar </a:t>
            </a:r>
            <a:r>
              <a:rPr lang="pt-BR" dirty="0" err="1"/>
              <a:t>DataFrames</a:t>
            </a:r>
            <a:endParaRPr lang="pt-BR" dirty="0"/>
          </a:p>
          <a:p>
            <a:pPr lvl="1"/>
            <a:r>
              <a:rPr lang="pt-BR" dirty="0"/>
              <a:t>Salvar </a:t>
            </a:r>
            <a:r>
              <a:rPr lang="pt-BR" dirty="0" err="1"/>
              <a:t>DataFrames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1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54556" y="-453005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9921B-9BAE-45B4-82BF-998A7D1F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8" y="2065408"/>
            <a:ext cx="10539369" cy="46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FE2624-CC5D-400E-BCB4-C3EFE288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9" y="2592198"/>
            <a:ext cx="10739181" cy="1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F9DC04-A61B-453B-A6D3-5F9777CB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68" y="2705450"/>
            <a:ext cx="2870785" cy="1148314"/>
          </a:xfrm>
          <a:prstGeom prst="rect">
            <a:avLst/>
          </a:prstGeom>
        </p:spPr>
      </p:pic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8AE8807B-F708-41AA-A76F-0F7C8A8D74E8}"/>
              </a:ext>
            </a:extLst>
          </p:cNvPr>
          <p:cNvSpPr/>
          <p:nvPr/>
        </p:nvSpPr>
        <p:spPr>
          <a:xfrm>
            <a:off x="457214" y="2591149"/>
            <a:ext cx="3447874" cy="1793147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/>
              <a:t>MySQL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6BFD8-ECE0-452A-B09F-546F1565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33" y="2993506"/>
            <a:ext cx="706425" cy="706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F15207-12DE-4573-8A91-7827315F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46" y="2091022"/>
            <a:ext cx="3526189" cy="267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74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238675-175E-4AD4-85DB-761B0ADC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2" y="293534"/>
            <a:ext cx="10008240" cy="62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1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2D8480-D8E0-4D6E-9789-C5429E08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83" y="0"/>
            <a:ext cx="8893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75A1E04-9FCB-4430-9E6F-2498A8E2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361"/>
            <a:ext cx="12192000" cy="30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4DB277-C21D-4636-B471-7AE3A077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2609362"/>
            <a:ext cx="12192000" cy="34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FCCC32-2BB0-443D-9946-EDF6156C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6" y="2627284"/>
            <a:ext cx="9925618" cy="32971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71B68-5A02-4949-A44D-6C05ABCE430E}"/>
              </a:ext>
            </a:extLst>
          </p:cNvPr>
          <p:cNvSpPr txBox="1"/>
          <p:nvPr/>
        </p:nvSpPr>
        <p:spPr>
          <a:xfrm>
            <a:off x="7482981" y="1031051"/>
            <a:ext cx="33519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*</a:t>
            </a:r>
            <a:r>
              <a:rPr lang="pt-BR" sz="6600" dirty="0"/>
              <a:t> = todos</a:t>
            </a:r>
          </a:p>
        </p:txBody>
      </p:sp>
    </p:spTree>
    <p:extLst>
      <p:ext uri="{BB962C8B-B14F-4D97-AF65-F5344CB8AC3E}">
        <p14:creationId xmlns:p14="http://schemas.microsoft.com/office/powerpoint/2010/main" val="332730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678836-089C-4DFB-9E5E-7E31F085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85" y="2873316"/>
            <a:ext cx="8372501" cy="22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E53E05-A7B2-4FD5-9010-56373CF3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45" y="481012"/>
            <a:ext cx="7781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E5BD56-1132-4348-8FE7-9D351F71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57" y="1048624"/>
            <a:ext cx="9552228" cy="42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5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84</Words>
  <Application>Microsoft Office PowerPoint</Application>
  <PresentationFormat>Widescreen</PresentationFormat>
  <Paragraphs>40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SQL e Pandas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conectar?</vt:lpstr>
      <vt:lpstr>Vamos para o Pandas ?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SQL</dc:title>
  <dc:creator>Romulo Pereira</dc:creator>
  <cp:lastModifiedBy>Romulo Pereira</cp:lastModifiedBy>
  <cp:revision>18</cp:revision>
  <dcterms:created xsi:type="dcterms:W3CDTF">2024-08-01T12:54:17Z</dcterms:created>
  <dcterms:modified xsi:type="dcterms:W3CDTF">2024-08-01T20:56:50Z</dcterms:modified>
</cp:coreProperties>
</file>