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5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9" r:id="rId13"/>
    <p:sldId id="257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0" r:id="rId33"/>
    <p:sldId id="291" r:id="rId34"/>
    <p:sldId id="292" r:id="rId35"/>
    <p:sldId id="293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44D2F-A5BE-4D13-A47C-7E9485286C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Python </a:t>
            </a:r>
            <a:r>
              <a:rPr lang="pt-BR" dirty="0" err="1"/>
              <a:t>Developer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E506ED-51BA-4E5C-AED3-82C44263A0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360º Graus</a:t>
            </a:r>
          </a:p>
        </p:txBody>
      </p:sp>
    </p:spTree>
    <p:extLst>
      <p:ext uri="{BB962C8B-B14F-4D97-AF65-F5344CB8AC3E}">
        <p14:creationId xmlns:p14="http://schemas.microsoft.com/office/powerpoint/2010/main" val="2163834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2A327-E4DC-4242-AE00-755555596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027E21-FBE9-404D-995A-E4AE56F06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Biblioteca </a:t>
            </a:r>
            <a:r>
              <a:rPr lang="pt-BR" dirty="0" err="1"/>
              <a:t>Numpy</a:t>
            </a:r>
            <a:endParaRPr lang="pt-BR" dirty="0"/>
          </a:p>
          <a:p>
            <a:r>
              <a:rPr lang="pt-BR" dirty="0"/>
              <a:t>Biblioteca Pandas</a:t>
            </a:r>
          </a:p>
          <a:p>
            <a:r>
              <a:rPr lang="pt-BR" dirty="0"/>
              <a:t>Biblioteca </a:t>
            </a:r>
            <a:r>
              <a:rPr lang="pt-BR" dirty="0" err="1"/>
              <a:t>Matplotlib</a:t>
            </a:r>
            <a:endParaRPr lang="pt-BR" dirty="0"/>
          </a:p>
          <a:p>
            <a:r>
              <a:rPr lang="pt-BR" dirty="0"/>
              <a:t>Biblioteca </a:t>
            </a:r>
            <a:r>
              <a:rPr lang="pt-BR" dirty="0" err="1"/>
              <a:t>Seaborn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0824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5C998-1FB4-4F2F-A1C8-1B880D270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E03A7E-1944-40F5-B68C-04FA072C0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Preparação dos dados</a:t>
            </a:r>
          </a:p>
          <a:p>
            <a:r>
              <a:rPr lang="pt-BR" dirty="0"/>
              <a:t>Extração dos dados</a:t>
            </a:r>
          </a:p>
          <a:p>
            <a:r>
              <a:rPr lang="pt-BR" dirty="0"/>
              <a:t>Exploração e visualização dos dados</a:t>
            </a:r>
          </a:p>
          <a:p>
            <a:r>
              <a:rPr lang="pt-BR" dirty="0"/>
              <a:t>Transformação dos Dados</a:t>
            </a:r>
          </a:p>
          <a:p>
            <a:r>
              <a:rPr lang="pt-BR" dirty="0"/>
              <a:t>Soft Skills em uma apresentação fictícia para executivos</a:t>
            </a:r>
          </a:p>
          <a:p>
            <a:r>
              <a:rPr lang="pt-BR" dirty="0"/>
              <a:t>Ética e LGPD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3161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080340F-78EA-4565-BE20-8E9A197B6C44}"/>
              </a:ext>
            </a:extLst>
          </p:cNvPr>
          <p:cNvSpPr/>
          <p:nvPr/>
        </p:nvSpPr>
        <p:spPr>
          <a:xfrm>
            <a:off x="413857" y="45063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Projeto de Data Science</a:t>
            </a:r>
          </a:p>
          <a:p>
            <a:r>
              <a:rPr lang="pt-BR" dirty="0"/>
              <a:t>Etapas do Projeto</a:t>
            </a:r>
          </a:p>
          <a:p>
            <a:r>
              <a:rPr lang="pt-BR" dirty="0"/>
              <a:t>Definição do Problema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7338092-7A5C-49F9-94AF-F60017EB5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28" y="1588726"/>
            <a:ext cx="10701563" cy="481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13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7D491-826D-41A8-AAB8-8E56F7937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8B37B9-62A6-469B-B89A-01E0FB904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Conceitual</a:t>
            </a:r>
          </a:p>
          <a:p>
            <a:r>
              <a:rPr lang="pt-BR" dirty="0"/>
              <a:t>Lógico</a:t>
            </a:r>
          </a:p>
          <a:p>
            <a:r>
              <a:rPr lang="pt-BR" dirty="0"/>
              <a:t>Físico</a:t>
            </a:r>
          </a:p>
          <a:p>
            <a:r>
              <a:rPr lang="pt-BR" dirty="0"/>
              <a:t>SGBD</a:t>
            </a:r>
          </a:p>
          <a:p>
            <a:r>
              <a:rPr lang="pt-BR" dirty="0"/>
              <a:t>Banco de Dados</a:t>
            </a:r>
          </a:p>
          <a:p>
            <a:r>
              <a:rPr lang="pt-BR" dirty="0"/>
              <a:t>Tabela</a:t>
            </a:r>
          </a:p>
          <a:p>
            <a:r>
              <a:rPr lang="pt-BR" dirty="0"/>
              <a:t>Campo</a:t>
            </a:r>
          </a:p>
          <a:p>
            <a:r>
              <a:rPr lang="pt-BR" dirty="0"/>
              <a:t>Chaves</a:t>
            </a:r>
          </a:p>
          <a:p>
            <a:r>
              <a:rPr lang="pt-BR" dirty="0"/>
              <a:t>Relacionamentos</a:t>
            </a:r>
          </a:p>
          <a:p>
            <a:r>
              <a:rPr lang="pt-BR" dirty="0"/>
              <a:t>Teoria dos Conjuntos</a:t>
            </a:r>
          </a:p>
          <a:p>
            <a:r>
              <a:rPr lang="pt-BR" dirty="0"/>
              <a:t>Ler SQL</a:t>
            </a:r>
          </a:p>
        </p:txBody>
      </p:sp>
    </p:spTree>
    <p:extLst>
      <p:ext uri="{BB962C8B-B14F-4D97-AF65-F5344CB8AC3E}">
        <p14:creationId xmlns:p14="http://schemas.microsoft.com/office/powerpoint/2010/main" val="2350100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AC558-AB23-4975-8FD5-826F2590D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SGBD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CB11A7-E6BD-4D40-A65B-FB953E243A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1281677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1548076-871C-44F4-8842-21BFBD72C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78" y="219477"/>
            <a:ext cx="10349476" cy="641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75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0E432AF-2081-402E-99F5-F157F7721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741" y="2516698"/>
            <a:ext cx="7659850" cy="128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303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1BE2621-34F4-43A3-93F3-4B0DE25D4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73" y="798743"/>
            <a:ext cx="10393960" cy="493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67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ADAE5D4-91AF-487E-8694-CCB5AEAC9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653" y="2432808"/>
            <a:ext cx="5719393" cy="137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97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BFB8F6E-FE70-45D0-8629-59AEAA460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2933700"/>
            <a:ext cx="107918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2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39698-BA11-4126-A880-604B9A2D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11EC0D-57A3-47E4-B17E-5763802A5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Fundamentos de Sistema Operacional</a:t>
            </a:r>
          </a:p>
          <a:p>
            <a:r>
              <a:rPr lang="pt-BR" dirty="0"/>
              <a:t>Fundamentos de Versionamento</a:t>
            </a:r>
          </a:p>
          <a:p>
            <a:r>
              <a:rPr lang="pt-BR" dirty="0"/>
              <a:t>Fundamentos de Data Science</a:t>
            </a:r>
          </a:p>
          <a:p>
            <a:r>
              <a:rPr lang="pt-BR" dirty="0"/>
              <a:t>Fundamentos de Inteligência Artificial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8018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0D56E61-CE87-4219-A0F2-F9D18C900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5175"/>
            <a:ext cx="12192000" cy="150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93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67CD2D6-D9B1-43CA-B667-6FB567D27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733" y="2214694"/>
            <a:ext cx="9036519" cy="230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8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080340F-78EA-4565-BE20-8E9A197B6C44}"/>
              </a:ext>
            </a:extLst>
          </p:cNvPr>
          <p:cNvSpPr/>
          <p:nvPr/>
        </p:nvSpPr>
        <p:spPr>
          <a:xfrm>
            <a:off x="413857" y="45063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Projeto de Data Science</a:t>
            </a:r>
          </a:p>
          <a:p>
            <a:r>
              <a:rPr lang="pt-BR" dirty="0"/>
              <a:t>Etapas do Projeto</a:t>
            </a:r>
          </a:p>
          <a:p>
            <a:r>
              <a:rPr lang="pt-BR" dirty="0"/>
              <a:t>Definição do Problema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7338092-7A5C-49F9-94AF-F60017EB5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28" y="1588726"/>
            <a:ext cx="10701563" cy="481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122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4EE022D-37BB-416E-9CA3-2E07A3471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60" y="585829"/>
            <a:ext cx="11520881" cy="589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65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5BE1786-7E13-4BF6-83E2-07D7E68AA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26" y="629174"/>
            <a:ext cx="9900012" cy="510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00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3C8A95A-6248-4CC0-A6AD-23EF45EDC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15" y="1555110"/>
            <a:ext cx="11300370" cy="374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13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1B2F289-C48A-4AC5-A3EF-E9E8BB6FB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24" y="1275127"/>
            <a:ext cx="11846341" cy="443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26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47D76C7-AC71-40E4-B88E-444576BFF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290" y="945661"/>
            <a:ext cx="6671826" cy="496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093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331551A-9A98-42D5-AB8C-134BF7D4A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58" y="524416"/>
            <a:ext cx="10603684" cy="580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02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67FBDB4-2BAE-421A-97F1-EF2FB9AA3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63" y="694756"/>
            <a:ext cx="10184759" cy="510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9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B5B8C6-DC27-4866-969E-6B84FA903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919" y="878459"/>
            <a:ext cx="8946541" cy="4195481"/>
          </a:xfrm>
        </p:spPr>
        <p:txBody>
          <a:bodyPr>
            <a:normAutofit/>
          </a:bodyPr>
          <a:lstStyle/>
          <a:p>
            <a:r>
              <a:rPr lang="pt-BR" sz="4400" dirty="0"/>
              <a:t>Interface Gráfica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0C09182-9080-4513-8847-A5579BECA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82" y="1868767"/>
            <a:ext cx="11551640" cy="411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98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6A5BDC5-BC1D-49B9-B3C9-C49AA9771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661987"/>
            <a:ext cx="7696200" cy="55340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071224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CF850-32DD-47C9-A0EF-A8F44C0A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31/07/2024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BD419E-4641-4496-8601-60FDAC594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INSERT do aluno com IA GPT (</a:t>
            </a:r>
            <a:r>
              <a:rPr lang="pt-BR" dirty="0" err="1"/>
              <a:t>Copilot</a:t>
            </a:r>
            <a:r>
              <a:rPr lang="pt-BR" dirty="0"/>
              <a:t> e Gemini)</a:t>
            </a:r>
          </a:p>
          <a:p>
            <a:r>
              <a:rPr lang="pt-BR" dirty="0"/>
              <a:t>INSERT do diário de bordo (MANUAL)</a:t>
            </a:r>
          </a:p>
          <a:p>
            <a:r>
              <a:rPr lang="pt-BR" dirty="0"/>
              <a:t>DELETE</a:t>
            </a:r>
          </a:p>
          <a:p>
            <a:r>
              <a:rPr lang="pt-BR" dirty="0"/>
              <a:t>UPDATE</a:t>
            </a:r>
          </a:p>
          <a:p>
            <a:r>
              <a:rPr lang="pt-BR" dirty="0"/>
              <a:t>SELECT WHERE</a:t>
            </a:r>
          </a:p>
          <a:p>
            <a:r>
              <a:rPr lang="pt-BR" dirty="0"/>
              <a:t>SELECT JOIN (LEFT JOIN, RIGHT JOIN, INNER JOIN)</a:t>
            </a:r>
          </a:p>
          <a:p>
            <a:r>
              <a:rPr lang="pt-BR" dirty="0"/>
              <a:t>Encerrar nosso Mini Curso de Banco – 10 horas.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5206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CF850-32DD-47C9-A0EF-A8F44C0A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31/07/2024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BD419E-4641-4496-8601-60FDAC594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Conectar com o Banco usando Python</a:t>
            </a:r>
          </a:p>
          <a:p>
            <a:r>
              <a:rPr lang="pt-BR" dirty="0" err="1"/>
              <a:t>SqlAlchemy</a:t>
            </a:r>
            <a:r>
              <a:rPr lang="pt-BR" dirty="0"/>
              <a:t> - ORM</a:t>
            </a:r>
          </a:p>
          <a:p>
            <a:r>
              <a:rPr lang="pt-BR" dirty="0" err="1"/>
              <a:t>Pymysql</a:t>
            </a:r>
            <a:r>
              <a:rPr lang="pt-BR" dirty="0"/>
              <a:t> </a:t>
            </a:r>
          </a:p>
          <a:p>
            <a:r>
              <a:rPr lang="pt-BR" dirty="0"/>
              <a:t>Connection </a:t>
            </a:r>
            <a:r>
              <a:rPr lang="pt-BR" dirty="0" err="1"/>
              <a:t>String</a:t>
            </a:r>
            <a:endParaRPr lang="pt-BR" dirty="0"/>
          </a:p>
          <a:p>
            <a:pPr lvl="1"/>
            <a:r>
              <a:rPr lang="pt-BR" dirty="0"/>
              <a:t>SELECT em um NOTEBOOK JUPYTER</a:t>
            </a:r>
          </a:p>
          <a:p>
            <a:pPr lvl="1"/>
            <a:r>
              <a:rPr lang="pt-BR" dirty="0"/>
              <a:t>Enviar a consulta para o </a:t>
            </a:r>
            <a:r>
              <a:rPr lang="pt-BR" dirty="0" err="1"/>
              <a:t>DataFrame</a:t>
            </a:r>
            <a:endParaRPr lang="pt-BR" dirty="0"/>
          </a:p>
          <a:p>
            <a:pPr lvl="2"/>
            <a:r>
              <a:rPr lang="pt-BR" dirty="0" err="1"/>
              <a:t>pd.read_sql</a:t>
            </a:r>
            <a:r>
              <a:rPr lang="pt-BR" dirty="0"/>
              <a:t>(query)</a:t>
            </a:r>
          </a:p>
          <a:p>
            <a:r>
              <a:rPr lang="pt-BR" dirty="0"/>
              <a:t>EDA (análise exploratória)</a:t>
            </a:r>
          </a:p>
        </p:txBody>
      </p:sp>
    </p:spTree>
    <p:extLst>
      <p:ext uri="{BB962C8B-B14F-4D97-AF65-F5344CB8AC3E}">
        <p14:creationId xmlns:p14="http://schemas.microsoft.com/office/powerpoint/2010/main" val="3279570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DFB3E-F0A2-43C5-9976-E448E88A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06</a:t>
            </a:r>
            <a:r>
              <a:rPr lang="pt-BR" dirty="0"/>
              <a:t> de Setembro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200A4B-0D31-4F7C-A890-CF6681EDE6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116 horas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2148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99A79-5CC1-4674-8C45-59BB8B6A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Hora 1/116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E1D63A-8374-44FC-8790-4A2C7ACCC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Fundamentos de Versionamento</a:t>
            </a:r>
          </a:p>
          <a:p>
            <a:pPr lvl="1"/>
            <a:r>
              <a:rPr lang="pt-BR" dirty="0"/>
              <a:t>Tecnologia escolhida para interface gráfica do projeto : </a:t>
            </a:r>
            <a:r>
              <a:rPr lang="pt-BR" dirty="0" err="1"/>
              <a:t>Flask</a:t>
            </a:r>
            <a:r>
              <a:rPr lang="pt-BR" dirty="0"/>
              <a:t> com Jinja2</a:t>
            </a:r>
          </a:p>
          <a:p>
            <a:pPr lvl="1"/>
            <a:r>
              <a:rPr lang="pt-BR" dirty="0"/>
              <a:t>Faça o download do projeto base do professor</a:t>
            </a:r>
          </a:p>
          <a:p>
            <a:pPr lvl="1"/>
            <a:r>
              <a:rPr lang="pt-BR" dirty="0"/>
              <a:t>Execute o projeto</a:t>
            </a:r>
          </a:p>
          <a:p>
            <a:pPr lvl="1"/>
            <a:r>
              <a:rPr lang="pt-BR" dirty="0"/>
              <a:t>Apresente o projeto funcionando  para o professor.</a:t>
            </a:r>
          </a:p>
          <a:p>
            <a:pPr lvl="1"/>
            <a:r>
              <a:rPr lang="pt-BR" dirty="0"/>
              <a:t>Crie um novo repositório com o seu nome</a:t>
            </a:r>
          </a:p>
          <a:p>
            <a:pPr lvl="1"/>
            <a:r>
              <a:rPr lang="pt-BR" dirty="0"/>
              <a:t>Realize os comandos </a:t>
            </a:r>
            <a:r>
              <a:rPr lang="pt-BR" dirty="0" err="1"/>
              <a:t>git</a:t>
            </a:r>
            <a:r>
              <a:rPr lang="pt-BR" dirty="0"/>
              <a:t> padrão para enviar os códigos</a:t>
            </a:r>
          </a:p>
          <a:p>
            <a:pPr lvl="1"/>
            <a:r>
              <a:rPr lang="pt-BR" dirty="0"/>
              <a:t>Envie o endereço do </a:t>
            </a:r>
            <a:r>
              <a:rPr lang="pt-BR" dirty="0" err="1"/>
              <a:t>github</a:t>
            </a:r>
            <a:r>
              <a:rPr lang="pt-BR" dirty="0"/>
              <a:t> para o professor.</a:t>
            </a:r>
          </a:p>
          <a:p>
            <a:pPr lvl="1"/>
            <a:r>
              <a:rPr lang="pt-BR" dirty="0"/>
              <a:t>Configure a programação para inserir aluno e diário de bordo.</a:t>
            </a:r>
          </a:p>
        </p:txBody>
      </p:sp>
    </p:spTree>
    <p:extLst>
      <p:ext uri="{BB962C8B-B14F-4D97-AF65-F5344CB8AC3E}">
        <p14:creationId xmlns:p14="http://schemas.microsoft.com/office/powerpoint/2010/main" val="2176705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99A79-5CC1-4674-8C45-59BB8B6A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Hora 2/116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E1D63A-8374-44FC-8790-4A2C7ACCC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Fundamentos de Data Science</a:t>
            </a:r>
          </a:p>
          <a:p>
            <a:pPr lvl="1"/>
            <a:r>
              <a:rPr lang="pt-BR" b="1" dirty="0"/>
              <a:t>Exposição dialogal sobre profissões da área de data Science</a:t>
            </a:r>
          </a:p>
          <a:p>
            <a:pPr lvl="1"/>
            <a:r>
              <a:rPr lang="pt-BR" b="1" dirty="0"/>
              <a:t>Conselhos de grandes profissionais da área de dados do Brasil e do exterior.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2459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2886C01-02BB-40A8-B2FA-8C99E4710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05" y="2989480"/>
            <a:ext cx="2821250" cy="132246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5A76B40-8FEA-4852-B413-0815A923E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243" y="3004864"/>
            <a:ext cx="4158352" cy="126228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9B20AD3-2259-41C0-A40E-6A53F33D4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083" y="2989480"/>
            <a:ext cx="2995614" cy="124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52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1D3F7-1C1B-43C2-BB3B-416C5F2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E01510-C489-4A53-97C6-5DDC94A1D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Lógica de Programação</a:t>
            </a:r>
          </a:p>
          <a:p>
            <a:r>
              <a:rPr lang="pt-BR" dirty="0"/>
              <a:t>Programação Python</a:t>
            </a:r>
          </a:p>
          <a:p>
            <a:r>
              <a:rPr lang="pt-BR" dirty="0"/>
              <a:t>Estrutura de Seleção</a:t>
            </a:r>
          </a:p>
          <a:p>
            <a:r>
              <a:rPr lang="pt-BR" dirty="0"/>
              <a:t>Estrutura de Repetição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0874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DCDF9-F2B7-4A9E-BBA0-97104A586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27A9A7-BD09-403B-A1B1-F66E04B31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Estrutura de Dados</a:t>
            </a:r>
          </a:p>
          <a:p>
            <a:r>
              <a:rPr lang="pt-BR" dirty="0"/>
              <a:t>Coleções</a:t>
            </a:r>
          </a:p>
          <a:p>
            <a:r>
              <a:rPr lang="pt-BR" dirty="0"/>
              <a:t>Funções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607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63C0C-C0FF-4DBF-9294-B9FF42A6E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1F1691-6C12-42EF-BDED-1EDBF6B58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Orientação a Objetos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2416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F25A0-0F04-4581-8517-5871FA113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B87A87-D863-4CA6-AF5C-120CCF1F0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RPA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6287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69A06-08A8-4383-A630-B63064A1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35A7A3-B3B1-4EBD-89D6-9D77BED70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Mineração de Dados (EDA)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4252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456</TotalTime>
  <Words>309</Words>
  <Application>Microsoft Office PowerPoint</Application>
  <PresentationFormat>Widescreen</PresentationFormat>
  <Paragraphs>81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9" baseType="lpstr">
      <vt:lpstr>Arial</vt:lpstr>
      <vt:lpstr>Century Gothic</vt:lpstr>
      <vt:lpstr>Wingdings 3</vt:lpstr>
      <vt:lpstr>Íon</vt:lpstr>
      <vt:lpstr>Python Developer</vt:lpstr>
      <vt:lpstr>Conteúdo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SQL</vt:lpstr>
      <vt:lpstr>SGBD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31/07/2024</vt:lpstr>
      <vt:lpstr>31/07/2024</vt:lpstr>
      <vt:lpstr>06 de Setembro</vt:lpstr>
      <vt:lpstr>Hora 1/116</vt:lpstr>
      <vt:lpstr>Hora 2/116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Developer</dc:title>
  <dc:creator>Romulo Pereira</dc:creator>
  <cp:lastModifiedBy>Romulo Pereira</cp:lastModifiedBy>
  <cp:revision>14</cp:revision>
  <dcterms:created xsi:type="dcterms:W3CDTF">2024-07-29T11:20:44Z</dcterms:created>
  <dcterms:modified xsi:type="dcterms:W3CDTF">2024-07-30T21:19:23Z</dcterms:modified>
</cp:coreProperties>
</file>