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78" r:id="rId27"/>
    <p:sldId id="279" r:id="rId28"/>
    <p:sldId id="280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E1DB-BFC4-4C61-A5BB-8FEF1864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E3966F-0B70-483C-B5BA-77158B92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8DA04-AD05-44A2-829D-084F774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EEBB9-D77A-4925-A7BF-F8BB084D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33A19-46CB-491A-8E00-DC24CBF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0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E5943-66BF-4AFA-BC80-0B4066A9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3D4D6A-4658-4B00-94A7-E01580C6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461DB-D822-44F7-AC1D-7630DB64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C2F83-392C-4C15-8CBD-CA006267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15176-AA3D-4FEC-AE7D-54B5881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68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4E4CC-1F15-427F-ABCB-27B26EC0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059EBE-9B5A-4747-A06B-9B66B074B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CC2E4-EA0A-47B8-BC6C-A119EA7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3B282-501A-424B-9B82-2F23ACAB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D52C7-8628-43D6-B689-BDA85B9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57A91-2BCE-4190-B9E4-EBF73420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3919E-08FC-493E-87C8-4D02C1F2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5D4E1-C195-439D-BF48-6FB5DC78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E8AEC-F29C-4638-9885-75496D57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E5B5A-D65A-4FC4-8D84-177F3E6B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659D6-B852-48F1-8383-431BAD7B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98EDA-57C5-4F8D-8A80-B3251BAE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3091C-7FD4-498A-8C48-8F415E69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DEE4-1BDD-425B-847F-D47E3D2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A7416-5BBA-4CBC-A9B6-C05FB360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AC49-7403-40DD-B465-C4D61AC7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76144-85D9-4394-B4D0-953F6C048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166C63-C936-41DC-A0CB-CB88AD1A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5A495-B00C-4EF6-8229-5892F27E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7D6AD-B4F1-464A-82B7-76EA490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44554B-4721-4573-BFE1-6BD62C84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065D0-01C8-435C-96E9-24CF3961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6B4CA6-0221-41DA-9DBF-BF930040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B9524-4FCB-4852-96E0-ED5B02D1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A1ABE7-80E5-47B0-B43F-6B9B3B6BB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3A9478-45E9-4376-A6B0-B9CFA57C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621516-17A3-4E2E-A8FF-CFEF6C2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9A1DA8-EB0F-4091-B9E5-AF33E4A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EF0084-FCE9-4BFD-B221-CB74CB7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49D0C-CE3A-41F8-BD07-0056DA2E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193204-1447-443A-B548-4703B2B4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9A1CFA-2218-4C7F-B2F1-ED542A9C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8460A1-2809-4746-9C24-DA8F21F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4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2C1A13-B60B-479E-A6DC-A5A5C512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6E74D7-6553-4EAF-8C8F-C74964F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D25AEF-F41D-42DF-81C1-1656CD4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D64F-E411-4E28-A04C-9141FE55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51B23-AEAB-48E0-9875-6EC44666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1FF5FB-4F48-4A4C-B979-754111F5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135CB-D5A8-4ABC-B132-25C8AE1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4F36AA-4510-4C9B-B015-D44A9B16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323C7-B038-46A1-8BE8-08AEBC88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4B305-A395-4723-B7C2-E18CE645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0DFF28-86B8-4E9C-871F-B5180793D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2D74B-3DB2-4037-9C92-EB96F7E9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FE513-C162-4125-B7B8-D02EBCC5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C4023-09E3-42F0-99FD-B3620AFC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9AF4AE-24DB-4F8B-93B5-1E5711A5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22E0FE-DA26-4624-9DA1-9EA4A0A9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BED10C-A05A-44F4-B382-8D4144EE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91A3E-4DF4-4D5C-99BD-9728B0A2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8235-5E75-4637-B684-1D89D898550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526B0-E013-4033-B8DC-0D5221DCD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4BDBD-41A2-4F31-83E7-6B9B473B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8AEB-52FB-4AC0-9BC4-E21DE2E5C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1000logos.net/mysql-logo/" TargetMode="External"/><Relationship Id="rId7" Type="http://schemas.openxmlformats.org/officeDocument/2006/relationships/hyperlink" Target="http://www.flickr.com/photos/webjunkie_mcse/946067734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markus-gattol.name/ws/mongodb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CBB46-2F60-4144-8B13-67A06E3D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E219C6-75AC-4966-BFD6-B818266E5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34DBEC-9A49-428E-855D-66A707B0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86" y="605536"/>
            <a:ext cx="9305925" cy="18383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75F5E6-D454-4772-8902-24DA79C1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87" y="2625534"/>
            <a:ext cx="9305924" cy="32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0FDA3F-34D4-44A8-9255-94375788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9" y="1224792"/>
            <a:ext cx="11650379" cy="44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6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6CF467-10B1-4D17-80AB-08F96205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4" y="889233"/>
            <a:ext cx="10945302" cy="44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E57F79-25A4-40A8-9871-D14AABB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5" y="738231"/>
            <a:ext cx="9360074" cy="49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6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D58E11-FC21-4848-AE50-9448BAF4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2" y="2663668"/>
            <a:ext cx="12000396" cy="15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95C352-1510-4C31-ABC5-0366198E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004026"/>
            <a:ext cx="11560029" cy="46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2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B35AE9-79F5-4F0F-912E-3EA5C71D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2776371"/>
            <a:ext cx="11940330" cy="11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142E10-BFFA-45CA-8CE0-6E03AB1E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757"/>
            <a:ext cx="12192000" cy="54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A2A45C-D5D2-4620-A391-A7FB029B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952"/>
            <a:ext cx="12192000" cy="33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E03AE1-6349-4234-9AD1-1922C74E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198"/>
            <a:ext cx="12192000" cy="52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34CF1-8909-410B-9897-89DB420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061761-152D-42A9-B112-AF82599B1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Semana Imersão Pandas</a:t>
            </a:r>
          </a:p>
        </p:txBody>
      </p:sp>
    </p:spTree>
    <p:extLst>
      <p:ext uri="{BB962C8B-B14F-4D97-AF65-F5344CB8AC3E}">
        <p14:creationId xmlns:p14="http://schemas.microsoft.com/office/powerpoint/2010/main" val="151833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9A2F0E-B40D-4A9B-9A2C-E5CB1E56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63" y="0"/>
            <a:ext cx="10273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1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866FE6-B3F0-44CC-8DF0-A84BBBF1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610"/>
            <a:ext cx="12192000" cy="15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343A72-5813-4067-8BEA-83B8D161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54" y="594609"/>
            <a:ext cx="6539160" cy="59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64F1CFC-D45A-4277-A1EF-20CDD620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95350"/>
            <a:ext cx="80962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303EF8-101A-4852-B754-06C45C47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847725"/>
            <a:ext cx="8105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9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A3A498-2F07-4B13-9E11-A88FF885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5" y="191851"/>
            <a:ext cx="7986290" cy="64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5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364B9F-B636-49D5-A976-8EE1E5B1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815"/>
            <a:ext cx="12192000" cy="30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882710-3B7C-459A-9401-3153D8C6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6"/>
            <a:ext cx="12192000" cy="51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5D6C58-3C3E-439C-A024-30E1D01B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531"/>
            <a:ext cx="12192000" cy="11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11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8580A-A64D-40A4-B815-476FDF2E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FB759D-497C-4B50-8167-D560EFE0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9917BE-4B8C-4003-96C9-A657331E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1" y="2592198"/>
            <a:ext cx="10626956" cy="1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A3E562A-B51D-4D2B-8809-535B16564837}"/>
              </a:ext>
            </a:extLst>
          </p:cNvPr>
          <p:cNvSpPr/>
          <p:nvPr/>
        </p:nvSpPr>
        <p:spPr>
          <a:xfrm>
            <a:off x="4301455" y="2332140"/>
            <a:ext cx="3003259" cy="1442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19E1D28-32EA-4C8D-86C2-A32525005E0F}"/>
              </a:ext>
            </a:extLst>
          </p:cNvPr>
          <p:cNvSpPr/>
          <p:nvPr/>
        </p:nvSpPr>
        <p:spPr>
          <a:xfrm>
            <a:off x="729842" y="1577130"/>
            <a:ext cx="2416030" cy="2709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Pandas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4BB7290-246E-4664-8EA2-0F16E38036A7}"/>
              </a:ext>
            </a:extLst>
          </p:cNvPr>
          <p:cNvSpPr/>
          <p:nvPr/>
        </p:nvSpPr>
        <p:spPr>
          <a:xfrm>
            <a:off x="8549780" y="1577130"/>
            <a:ext cx="2416030" cy="270964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Apache </a:t>
            </a:r>
            <a:r>
              <a:rPr lang="pt-BR" dirty="0" err="1"/>
              <a:t>Spark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0F5A8EB-03DA-4D1D-B8B6-D131BE539D99}"/>
              </a:ext>
            </a:extLst>
          </p:cNvPr>
          <p:cNvCxnSpPr/>
          <p:nvPr/>
        </p:nvCxnSpPr>
        <p:spPr>
          <a:xfrm flipH="1">
            <a:off x="3263317" y="3053593"/>
            <a:ext cx="8640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12BDD8D-8F9E-4F16-9F15-C446BDC3CD1E}"/>
              </a:ext>
            </a:extLst>
          </p:cNvPr>
          <p:cNvCxnSpPr>
            <a:cxnSpLocks/>
          </p:cNvCxnSpPr>
          <p:nvPr/>
        </p:nvCxnSpPr>
        <p:spPr>
          <a:xfrm>
            <a:off x="7400487" y="3053593"/>
            <a:ext cx="9885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BD2303-8A25-46FE-8438-29D012F64FBE}"/>
              </a:ext>
            </a:extLst>
          </p:cNvPr>
          <p:cNvSpPr/>
          <p:nvPr/>
        </p:nvSpPr>
        <p:spPr>
          <a:xfrm>
            <a:off x="4253218" y="1612781"/>
            <a:ext cx="1451295" cy="222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Conexão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8F0C85F-90AE-4FB4-AB37-8EEF96AF3253}"/>
              </a:ext>
            </a:extLst>
          </p:cNvPr>
          <p:cNvCxnSpPr>
            <a:cxnSpLocks/>
          </p:cNvCxnSpPr>
          <p:nvPr/>
        </p:nvCxnSpPr>
        <p:spPr>
          <a:xfrm>
            <a:off x="2474754" y="2724323"/>
            <a:ext cx="135901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654C7F3-B433-4984-8861-0A4A7783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251" y="1945566"/>
            <a:ext cx="1704099" cy="10654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B39C7C-AD1A-4564-BD0A-9A497A09D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693" y="965067"/>
            <a:ext cx="2311665" cy="7705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EABA0B-585F-4707-BE52-5AEDACB27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5858" y="3220913"/>
            <a:ext cx="1882367" cy="152771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C3F9C9-E2DF-4903-8257-502D655EF2F6}"/>
              </a:ext>
            </a:extLst>
          </p:cNvPr>
          <p:cNvSpPr txBox="1"/>
          <p:nvPr/>
        </p:nvSpPr>
        <p:spPr>
          <a:xfrm>
            <a:off x="7499757" y="6268140"/>
            <a:ext cx="188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7" tooltip="http://www.flickr.com/photos/webjunkie_mcse/9460677348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8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EC3089-A255-43C6-9CC7-79402D313B00}"/>
              </a:ext>
            </a:extLst>
          </p:cNvPr>
          <p:cNvSpPr txBox="1"/>
          <p:nvPr/>
        </p:nvSpPr>
        <p:spPr>
          <a:xfrm>
            <a:off x="981462" y="293753"/>
            <a:ext cx="8082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 err="1"/>
              <a:t>SGBDs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6579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FFDCC3-E9FB-41BC-B9C7-B4F2F947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90737"/>
            <a:ext cx="8591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6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D1B24D-58A6-40D3-80DB-B395DA21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035"/>
            <a:ext cx="12192000" cy="28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27407B-58CA-45E2-901E-81D04760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1937"/>
            <a:ext cx="118872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13D041-34D2-4594-866D-9C36175A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52425"/>
            <a:ext cx="85153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2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23</Words>
  <Application>Microsoft Office PowerPoint</Application>
  <PresentationFormat>Widescreen</PresentationFormat>
  <Paragraphs>10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Dia 1</vt:lpstr>
      <vt:lpstr>Revisão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16</cp:revision>
  <dcterms:created xsi:type="dcterms:W3CDTF">2024-08-06T11:38:21Z</dcterms:created>
  <dcterms:modified xsi:type="dcterms:W3CDTF">2024-08-06T20:51:41Z</dcterms:modified>
</cp:coreProperties>
</file>