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B3CE1-D6EF-40A7-9E8E-B3620B8A6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8EF95-26B8-4483-AC26-F7A5AAA0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6D910-E22D-4756-A6B2-5538D554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DDEB3-5889-4D42-AD17-20B35A37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7D388-6573-4E59-96C0-59FF3AED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3386-F7BB-4315-A6EB-C25BB6CA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E70D06-FB20-4211-82DB-E99DCBCB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C87D7-2455-45CC-B7C3-E7DAB5CF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B2860-AB2C-48B7-A784-6D4628D3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60D6F-EB04-4A68-A933-27B90818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9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BA276-5B9D-45BA-9D96-764DC8E1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49465-11FB-4F46-B088-5E659196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F299B-83D8-4DAC-AADB-895F934C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7F90C-1F8A-4CA9-860A-21469016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82B71-50A0-447C-BFE1-6D761C40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0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7DEC-9697-4CF1-B393-1F897452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27983-57B6-4DED-AF16-9D2B1764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E8097-790D-4D09-A191-A715C0BC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2B7BE-F4D8-4037-A3DE-F2B58188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082A0-2377-42A9-B74E-A6B5533C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0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44E25-769A-4503-A804-E54AFACD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60D5F-6531-4F2A-9FFB-7E0F5AF1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0914C-81EE-4323-B275-9136E647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192C5-3AC8-4898-BFEE-E15966E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BC780-689E-43B4-8437-994D1FA0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2F2EE-D9F9-410A-A59F-143A8920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FC0BE-D77D-451A-8EFC-94C89A9E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971FD-DD51-4DDB-8970-8A02091F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88126-144C-4C93-8355-D4C0E430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5C101-5F4C-454D-9B3D-62A848D7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44C4C0-ED2B-4111-8111-6B1CFA3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3FA7E-24CC-4E08-8666-58C59048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46AEC-E826-4B2E-8462-CDA3018D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CBF5E4-4009-480C-8FAE-DD44413F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28BF32-D8F6-4167-AC8F-6A1E95757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70463-73F3-40A3-9F1C-11F185860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F70CFA-3C81-41D4-8E43-1B093C78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5D7589-740C-421D-87F5-92EC7D0E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C000DA-89F2-4D3F-9338-8A37FE95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5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D1F28-42B5-4AE9-9477-33822400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63C1D9-A7F7-4843-BEA5-2295E89E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236C9A-7F0B-4EDA-AA04-AAE57EE4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ACAEA0-A3C4-416A-A9C3-07D04A46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1982F5-054C-4B5A-A1D6-CAF3EA2C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2E4268-3936-4386-A560-A3F4F339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E22296-D758-4B5C-809C-4EB13E5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27260-748B-4EBC-96CF-F00FD958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6BEEE-0C29-4F6C-9E61-45E690A8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61FE2F-6767-4A95-B420-0441B54D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FF132-61F4-4414-AF6C-E9EEC38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EBD13-DA54-4CEF-ADFD-34E2D418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3C3081-B12D-4412-94AC-77E5284E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1EEB-DD31-4A1F-828D-E5693BD3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819BA9-F817-4B68-AE97-920D37E3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7915E3-A22F-403D-8C12-CD7C0F7E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6602C6-E931-4218-9675-CFE3DB5E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AAA4D-D8E9-4DF4-BEE2-A05AE8B8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E23FF-CA71-4447-B23D-05B7A4AD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6AC29-B242-4772-B8AF-9A967C7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3DE37-8E3D-44DB-B548-286B5DF3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B8727-F355-42EB-BA33-CABCDF05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E149-12E5-4486-BFEC-5AC2D18FDF1A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148F3-A402-4D0E-ABB6-19CA9707F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3ACF0-A182-4AFA-BEA8-B4963B43E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5CDC7-7C97-4D3F-9438-079DA0DA2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8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428A-EF85-436B-80E3-3415A4E67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Final de Semana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1E6D7-21AD-4FA9-9763-C2437C4C4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9749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44C8-23A7-4AB5-B211-B22B2D7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Passo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30B653-CE0B-454A-8E5D-0268099D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90" y="1801579"/>
            <a:ext cx="11093230" cy="17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20810-B371-4F8B-9D4C-6FBE39FC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91" y="365125"/>
            <a:ext cx="10515600" cy="1325563"/>
          </a:xfrm>
        </p:spPr>
        <p:txBody>
          <a:bodyPr/>
          <a:lstStyle/>
          <a:p>
            <a:r>
              <a:rPr lang="pt-BR" b="1" dirty="0"/>
              <a:t>Passo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64866-19CF-422F-B702-EF7214A3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91" y="1552575"/>
            <a:ext cx="10484851" cy="45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D889-6865-4A8C-8066-7A2D71AC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34266B-C30D-4938-B175-AA251FE8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825"/>
            <a:ext cx="5457825" cy="10191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94954A-1F3B-48AB-B6E9-26C20EFBEC9A}"/>
              </a:ext>
            </a:extLst>
          </p:cNvPr>
          <p:cNvSpPr txBox="1"/>
          <p:nvPr/>
        </p:nvSpPr>
        <p:spPr>
          <a:xfrm>
            <a:off x="2250660" y="4046041"/>
            <a:ext cx="2706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MediaPipe</a:t>
            </a:r>
            <a:endParaRPr lang="pt-BR" sz="4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A7754E-03A1-458E-9515-EB89A6B5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1" y="4712791"/>
            <a:ext cx="5643563" cy="8116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938ABE-3988-4CCB-819A-B4D92A6CEF0F}"/>
              </a:ext>
            </a:extLst>
          </p:cNvPr>
          <p:cNvSpPr txBox="1"/>
          <p:nvPr/>
        </p:nvSpPr>
        <p:spPr>
          <a:xfrm>
            <a:off x="2560040" y="1792784"/>
            <a:ext cx="2087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OpenCV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159218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Revisão Final de Semana</vt:lpstr>
      <vt:lpstr>Passo 1</vt:lpstr>
      <vt:lpstr>Passo 2</vt:lpstr>
      <vt:lpstr>Passo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Final de Semana</dc:title>
  <dc:creator>ead</dc:creator>
  <cp:lastModifiedBy>ead</cp:lastModifiedBy>
  <cp:revision>3</cp:revision>
  <dcterms:created xsi:type="dcterms:W3CDTF">2024-11-01T19:14:59Z</dcterms:created>
  <dcterms:modified xsi:type="dcterms:W3CDTF">2024-11-01T21:44:36Z</dcterms:modified>
</cp:coreProperties>
</file>