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70" r:id="rId5"/>
    <p:sldId id="271" r:id="rId6"/>
    <p:sldId id="266" r:id="rId7"/>
    <p:sldId id="272" r:id="rId8"/>
    <p:sldId id="268" r:id="rId9"/>
    <p:sldId id="258" r:id="rId10"/>
    <p:sldId id="259" r:id="rId11"/>
    <p:sldId id="260" r:id="rId12"/>
    <p:sldId id="264" r:id="rId13"/>
    <p:sldId id="261" r:id="rId14"/>
    <p:sldId id="262" r:id="rId15"/>
    <p:sldId id="263" r:id="rId16"/>
    <p:sldId id="265" r:id="rId17"/>
    <p:sldId id="274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4ABDA-A24A-4187-8FF0-C03D576A4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4ADC1F-0D5B-471F-950D-5D23D8117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4867A-5C1A-4D86-864C-247EA686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8F9EF-A9F9-4979-ACF1-7A0324A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47C7B-BAF9-41E8-9549-242B8153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2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23B8-049E-4E09-8781-ECAA5038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C2CB68-B325-4598-9BBA-14803394F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43502-B206-4256-B13A-38FE913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4E89D-2707-4597-8E5B-362A988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2E3B3-F2BC-437E-8D87-2F201007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5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897C0C-88CB-4C16-B3A9-C2A07C123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A8D234-BD53-4F54-9EBF-9B513DBE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F3342-115B-4FE2-867F-C6480A37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E235C-DB42-47AB-A93F-C3E41194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79D0E3-6807-454B-92E5-B1812584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D3F7A-5AD4-4355-A333-351CC53A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EB286-FB74-4F6B-A937-BA2AC9B3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232E1-015E-4651-8080-219BA20C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7DBB2-C1E7-4FF4-B42E-D4D9426B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D23D4-8F09-4AB9-9194-991051E5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6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C8369-A416-4F0F-9284-110E2A91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328468-1BC0-43F8-85D4-83FF3452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A15FB4-E7B7-402D-873C-D6984D2D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EB6C8-D475-4B60-98C0-8EE6A7DE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3CFF-895E-452E-9B20-05B5450B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D2D4-47A8-4239-AF4D-5D85C98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533E7-84C1-4B76-8B75-BCFCC806B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9FD372-5951-47B1-8A24-1E46C9D8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E476EF-8BB4-44D9-8287-6F306CF6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DF33E-AFB8-40FD-BB5D-527AB80E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2BEDEF-E659-4685-A0D7-1472F57F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7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136E-42EA-485E-906E-9E2D61BF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96407E-D72C-4550-BBA2-A54D5043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391968-92CA-4094-89E3-6C23967D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5D7113-3559-499E-AF74-93B0A512F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6F7313-514A-4946-A50E-33DD494F3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D26F42-0498-462B-838E-33E0EA18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FA1325-7BAB-443B-B83B-5945405E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3C7037-478B-450D-A42F-E3299F2C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1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A9BC8-D548-426C-BE48-766D8A1E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B0A90-B933-449C-B46D-7F491A9E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CED9F6-3347-4D35-A994-B0544A09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3EAA6F-4701-4D2A-9ABF-206FECCE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9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D7456A-BC6B-4D9B-8566-89477CF4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0385D2-7445-4E23-84A2-AA561A9E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66D11B-05E5-4564-8537-95AED820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6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B025-34A5-46F0-B64D-0F798733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F6748-F627-492F-81AD-4F277DDD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20423-B2D3-4EB2-B051-EEA6FDB4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113C7-0FEC-45CC-8FD0-6AD6DC9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6E36D4-239F-4FA3-9F78-BCA428D8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357EB-F891-4E67-B535-EB4D554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6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64B-2FFF-427F-8C57-F4F61C36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ADE4CC-D8E2-41FA-81F2-ECB4FE0D8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526E69-A9DC-4C04-9BAA-EC6C176E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7BC36-2B42-4257-89D2-39EA9A18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964791-743B-4020-9F34-C61C6DB3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0A3BD-93A2-4B9F-A5EB-9AD342C5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22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6AF028-5A0C-4C67-B272-B7B65BD6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7AA1A3-117C-431B-ACF4-AF7B5374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BD3529-01DE-4562-A25C-E98F954E0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6FA0-3AC3-4E56-A1F7-C286E86D027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E4605-61D8-44B5-B657-28660F9D9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A1E47D-067B-432A-9A5C-BDDB0695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5822D-9984-46B4-B317-B0897FCCB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97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0FE546A-5337-4C81-A156-972E3538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78" y="1433015"/>
            <a:ext cx="956109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2A679-E43F-4722-A1CE-8B59C893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440E0-9DE0-43BE-95AD-1516B84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Problema: </a:t>
            </a:r>
            <a:r>
              <a:rPr lang="pt-BR" dirty="0"/>
              <a:t>motoristas que dirige seus veículos com sono.</a:t>
            </a:r>
          </a:p>
        </p:txBody>
      </p:sp>
    </p:spTree>
    <p:extLst>
      <p:ext uri="{BB962C8B-B14F-4D97-AF65-F5344CB8AC3E}">
        <p14:creationId xmlns:p14="http://schemas.microsoft.com/office/powerpoint/2010/main" val="262877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2A679-E43F-4722-A1CE-8B59C893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440E0-9DE0-43BE-95AD-1516B84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Problema: </a:t>
            </a:r>
            <a:r>
              <a:rPr lang="pt-BR" dirty="0"/>
              <a:t>criar uma visão computacional para detectar sonolência na face do motorista.</a:t>
            </a:r>
          </a:p>
        </p:txBody>
      </p:sp>
    </p:spTree>
    <p:extLst>
      <p:ext uri="{BB962C8B-B14F-4D97-AF65-F5344CB8AC3E}">
        <p14:creationId xmlns:p14="http://schemas.microsoft.com/office/powerpoint/2010/main" val="296880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13368E-F764-451C-9F44-82E0B9F9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4" y="150124"/>
            <a:ext cx="10596368" cy="62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6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D505E1-5E73-47FD-8749-DB6EB832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5" y="783968"/>
            <a:ext cx="11730566" cy="48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6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B027B2-7FFC-4ECA-A7C3-C55765B4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6" y="2115403"/>
            <a:ext cx="11180555" cy="19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9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B220312-84A3-49D2-9A6E-89766B94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40" y="2197289"/>
            <a:ext cx="6593935" cy="20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1240196-68A1-4DB3-9155-76BB52D9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2" y="788031"/>
            <a:ext cx="9696998" cy="58823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8B201A9-0516-4C0B-BCEE-3FD60EB1ADCB}"/>
              </a:ext>
            </a:extLst>
          </p:cNvPr>
          <p:cNvSpPr txBox="1"/>
          <p:nvPr/>
        </p:nvSpPr>
        <p:spPr>
          <a:xfrm>
            <a:off x="115742" y="-42966"/>
            <a:ext cx="207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CONDA</a:t>
            </a:r>
          </a:p>
        </p:txBody>
      </p:sp>
    </p:spTree>
    <p:extLst>
      <p:ext uri="{BB962C8B-B14F-4D97-AF65-F5344CB8AC3E}">
        <p14:creationId xmlns:p14="http://schemas.microsoft.com/office/powerpoint/2010/main" val="64030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E1118-E684-47AE-9E75-1EBAE28D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– Visão Computacional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A8551-6878-46D4-ABEA-688597F50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83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7672-5468-4FB9-A1EE-2562853E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012E2-DE48-430D-95A6-87735802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1328B0-F235-476B-B04E-C5B5C7E7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75" y="259307"/>
            <a:ext cx="8843749" cy="57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0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99E759-83F3-433C-AB3D-3C790C22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6" y="1275480"/>
            <a:ext cx="6389949" cy="43070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F0731A-9E21-4FF5-9559-31416356A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72" y="1429033"/>
            <a:ext cx="5446336" cy="39999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500656-3B5E-4F3E-BCFF-8C5AF84F676F}"/>
              </a:ext>
            </a:extLst>
          </p:cNvPr>
          <p:cNvSpPr txBox="1"/>
          <p:nvPr/>
        </p:nvSpPr>
        <p:spPr>
          <a:xfrm>
            <a:off x="7727742" y="844258"/>
            <a:ext cx="4286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1943 -Warren </a:t>
            </a:r>
            <a:r>
              <a:rPr lang="pt-BR" sz="3200" dirty="0" err="1"/>
              <a:t>Mcculloch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1446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44108B-95A7-4DBB-AC82-ECEB62EA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0" y="1807644"/>
            <a:ext cx="7726790" cy="37879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911C221-9C16-4110-A044-BFCCA431DAB7}"/>
              </a:ext>
            </a:extLst>
          </p:cNvPr>
          <p:cNvSpPr/>
          <p:nvPr/>
        </p:nvSpPr>
        <p:spPr>
          <a:xfrm>
            <a:off x="1595946" y="923656"/>
            <a:ext cx="3846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1943 - </a:t>
            </a:r>
            <a:r>
              <a:rPr lang="pt-BR" sz="3600" dirty="0"/>
              <a:t>Walter </a:t>
            </a:r>
            <a:r>
              <a:rPr lang="pt-BR" sz="3600" dirty="0" err="1"/>
              <a:t>Pitts</a:t>
            </a:r>
            <a:r>
              <a:rPr lang="pt-BR" sz="3600" dirty="0"/>
              <a:t> </a:t>
            </a:r>
            <a:r>
              <a:rPr lang="pt-BR" dirty="0"/>
              <a:t>- Lógico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3A4026-6705-4E50-89EB-D239ED775DDD}"/>
              </a:ext>
            </a:extLst>
          </p:cNvPr>
          <p:cNvSpPr/>
          <p:nvPr/>
        </p:nvSpPr>
        <p:spPr>
          <a:xfrm>
            <a:off x="6749104" y="1345979"/>
            <a:ext cx="4663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Que tal uma rede de portas lógicas?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7291FD-8BC8-4E60-883F-C2224274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84" y="2034738"/>
            <a:ext cx="3008407" cy="4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6ABCD2-9289-405D-8439-200EFC1F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5" y="2128280"/>
            <a:ext cx="5148509" cy="3781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FDBC1A2-D6CB-474C-B57F-9D0C0CEA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276" y="1834352"/>
            <a:ext cx="3008407" cy="43690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BEC302-941F-49B3-B9D8-E99F23994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49" y="672302"/>
            <a:ext cx="6076950" cy="11620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4D8E26-F5F6-425F-BA81-649C4C96DC12}"/>
              </a:ext>
            </a:extLst>
          </p:cNvPr>
          <p:cNvSpPr txBox="1"/>
          <p:nvPr/>
        </p:nvSpPr>
        <p:spPr>
          <a:xfrm>
            <a:off x="619945" y="-20471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1947</a:t>
            </a:r>
          </a:p>
        </p:txBody>
      </p:sp>
    </p:spTree>
    <p:extLst>
      <p:ext uri="{BB962C8B-B14F-4D97-AF65-F5344CB8AC3E}">
        <p14:creationId xmlns:p14="http://schemas.microsoft.com/office/powerpoint/2010/main" val="12494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98B42-8E0B-4776-97DF-EDB1AC4F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Escovar Bit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008524-60B5-41E5-BF29-B1F2C210D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Termo popular para programar em baixo nível</a:t>
            </a:r>
          </a:p>
        </p:txBody>
      </p:sp>
    </p:spTree>
    <p:extLst>
      <p:ext uri="{BB962C8B-B14F-4D97-AF65-F5344CB8AC3E}">
        <p14:creationId xmlns:p14="http://schemas.microsoft.com/office/powerpoint/2010/main" val="237681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FCC5DB-A43C-4432-9FDC-4CFD90692A26}"/>
              </a:ext>
            </a:extLst>
          </p:cNvPr>
          <p:cNvSpPr/>
          <p:nvPr/>
        </p:nvSpPr>
        <p:spPr>
          <a:xfrm>
            <a:off x="4545864" y="3075057"/>
            <a:ext cx="31002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/>
              <a:t>TABELA ASCII </a:t>
            </a:r>
          </a:p>
        </p:txBody>
      </p:sp>
    </p:spTree>
    <p:extLst>
      <p:ext uri="{BB962C8B-B14F-4D97-AF65-F5344CB8AC3E}">
        <p14:creationId xmlns:p14="http://schemas.microsoft.com/office/powerpoint/2010/main" val="281347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9F1981-A836-4520-B6C1-267482831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9" y="456703"/>
            <a:ext cx="8120417" cy="57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3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D4FF-2717-4FD9-A207-4E073D73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</a:t>
            </a:r>
            <a:r>
              <a:rPr lang="pt-BR" i="1" dirty="0" err="1"/>
              <a:t>bitwise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378F3-C006-4E56-98D2-35342B3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operações que manipulam diretamente os bits de números inteiros. </a:t>
            </a:r>
          </a:p>
          <a:p>
            <a:r>
              <a:rPr lang="pt-BR" dirty="0"/>
              <a:t>Em vez de trabalhar com os números como um todo, essas operações lidam com cada bit individualmente na sua representação binária.</a:t>
            </a:r>
          </a:p>
          <a:p>
            <a:r>
              <a:rPr lang="pt-BR" dirty="0"/>
              <a:t>Elas são bastante úteis em otimizações de baixo nível, manipulação de dados em sistemas embarcados, criptografia, compressão de dados, e em qualquer lugar onde trabalhar diretamente com bits seja mais eficiente.</a:t>
            </a:r>
          </a:p>
        </p:txBody>
      </p:sp>
    </p:spTree>
    <p:extLst>
      <p:ext uri="{BB962C8B-B14F-4D97-AF65-F5344CB8AC3E}">
        <p14:creationId xmlns:p14="http://schemas.microsoft.com/office/powerpoint/2010/main" val="294649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9C0BD7B-DE04-4EFD-99D8-00230833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160" y="0"/>
            <a:ext cx="12362160" cy="65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7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135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Escovar Bit</vt:lpstr>
      <vt:lpstr>Apresentação do PowerPoint</vt:lpstr>
      <vt:lpstr>Apresentação do PowerPoint</vt:lpstr>
      <vt:lpstr>Operações de bitwise</vt:lpstr>
      <vt:lpstr>Apresentação do PowerPoint</vt:lpstr>
      <vt:lpstr>Visão Computacional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Laboratório – Visão Computacional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16</cp:revision>
  <dcterms:created xsi:type="dcterms:W3CDTF">2024-10-30T13:00:47Z</dcterms:created>
  <dcterms:modified xsi:type="dcterms:W3CDTF">2024-11-01T15:42:30Z</dcterms:modified>
</cp:coreProperties>
</file>