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61" r:id="rId7"/>
    <p:sldId id="264" r:id="rId8"/>
    <p:sldId id="259" r:id="rId9"/>
    <p:sldId id="266" r:id="rId10"/>
    <p:sldId id="267" r:id="rId11"/>
    <p:sldId id="265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EC00-D3F3-4753-AA37-D0D0E6678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A28551-FAE4-4643-B186-5EDB91F7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B3AB8-85C7-441B-BBB5-27AEA81B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5059F0-47AA-4540-8A28-FC29967E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9C11C-E3D5-4C25-801E-CF2886BD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67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39247-FDE0-4263-A0F6-7A19F00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EC7825-2431-4280-9F0D-9AD7A6C3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8434E-0985-4014-83E4-38EB913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39E05-B978-4A97-82A8-D7CA4167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3FB35-B6D2-42E5-81FB-1F5E16A0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68C2F5-317E-40AA-B305-19478F579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B6CD40-5BE0-4645-8F1E-7B2E2A6E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3494BA-B5CE-4DFA-BE07-05DE1581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A4F13-9415-48AC-ABF0-F0CA769F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EB4BE-E9B8-4FEB-8905-D02ED121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9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AF722-D64D-48E7-AA8C-6D0CC5C5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75CA0-426A-4866-AAF7-ABB87FA8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57E86-32D6-4885-B83E-65206854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67593-CBBA-4CAB-BA2F-9EA98407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8AAEA-0E26-4F02-AD60-8533968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99085-9355-4887-ACA7-945C4B4C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23F009-AE55-461D-B79F-BBCB9B44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8C71F-B99F-4540-8EC0-A871DE01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CE285-4D95-44D5-ADB2-9B9020E1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FCF9C-F858-4A6B-B663-1DC3248F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6BA56-3BCA-4B32-AE03-FC3CB696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646F0-B061-4013-A9E5-A4DDDCF8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E39DBC-2CBD-4052-AD00-33B4E95F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CD768-08E0-401D-9A6B-A75D3140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8A624-A31F-459A-8ADD-609C130F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9BC84-F36B-4B94-A9D7-5FFC61D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64C5F-14F2-4330-AC46-2F2E5893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6FF52F-5D0B-479B-8FFB-DBECB5DD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238BA-D9B1-4CA8-A7BE-7C209CCE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89B282-AF0A-4B12-B61B-BFEC90569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49B15E-964D-49F2-B341-44BB1872E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9B1273-6437-45CC-AAE2-DEF11188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F83762-AD44-4703-9620-FDAF9CE9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96719A-16AA-4385-90D7-8C4C860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4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FC0C-E331-46C0-8A8F-A4B0423C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4F677F-D258-4529-A8BD-CCE7B3FE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117C08-695E-4C33-9CAE-866F915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4A2C54-6057-46A7-94D2-A7A042B7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28C83-012F-4024-A505-A9A51D96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0B2C03-E779-4A79-9AC2-27B67C14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153541-A3C2-44D0-979A-1DA58F7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AC6BC-C426-42BF-A0C6-AFBB7F4B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A85D-EE50-409F-A47E-31002ACB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AC8CCD-A47A-4392-A364-4413857B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264EB3-820C-4DB0-8D37-3C4E1AC7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390E2-D190-4C56-9834-5BB0027E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77ACE-52FF-4C4A-98FD-D1191A8C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5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D11A-9537-4A12-B5B6-FFE7905C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2F2332-1440-4489-BC6B-3F6893FB1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C5206-DE20-4E6A-8F0F-5A8E5ABB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94CEA-56AA-4F89-B973-10C41AFD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ACD15A-3460-4BDF-8EE8-C590F5E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F1DBCB-29A7-4D5C-8180-0545587C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DCDAC4-D6AF-4A79-8B59-1758CA88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44AB1-517A-4698-9A96-A320B5D3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391BB-46FB-4D9A-80E7-7ECEA95C0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B4DB-1CD8-47D3-B9B3-21AAE080434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6348D-0D5E-4FFC-99D8-14BD91EB7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68FAA-ADE0-4D81-87E0-4AF8DBE5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69EC-470B-4A3C-BED6-2642F3411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1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F61A6-C894-4410-A5F5-CC9B7E6DF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Aula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D69A9-A851-4F7E-83AD-18F970AFB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09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FC99F-5752-4C65-B325-E5077EA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os 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513D9-25A4-46A9-810C-4736FDBB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dessa coleta de marcas faciais</a:t>
            </a:r>
          </a:p>
          <a:p>
            <a:r>
              <a:rPr lang="pt-BR" dirty="0"/>
              <a:t>Queremos que ele desenhe todos os pontos no rosto</a:t>
            </a:r>
          </a:p>
          <a:p>
            <a:r>
              <a:rPr lang="pt-BR" dirty="0"/>
              <a:t>Para isso, utilizaremos o método </a:t>
            </a:r>
            <a:r>
              <a:rPr lang="pt-BR" b="1" dirty="0" err="1"/>
              <a:t>mp_drawing</a:t>
            </a:r>
            <a:r>
              <a:rPr lang="pt-BR" b="1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6526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14E806-87DC-4D54-8B73-FC5E7C77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630"/>
            <a:ext cx="12192000" cy="28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1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003551-10CD-4D78-88A0-D944F436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30" y="103695"/>
            <a:ext cx="4462909" cy="66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B9495-BFEC-42C5-B8A3-131F6D2F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22" y="323180"/>
            <a:ext cx="8775583" cy="750611"/>
          </a:xfrm>
        </p:spPr>
        <p:txBody>
          <a:bodyPr/>
          <a:lstStyle/>
          <a:p>
            <a:r>
              <a:rPr lang="pt-BR" dirty="0"/>
              <a:t>Bate papo – linha a linha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66C6BA-7705-4114-A19C-0FD1A4DD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" y="1137014"/>
            <a:ext cx="11490078" cy="53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C0A9D-00CF-40CF-B78E-09C174F6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E1D2B-044A-4EBE-B961-E6234569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ponto de ajuste</a:t>
            </a:r>
          </a:p>
          <a:p>
            <a:r>
              <a:rPr lang="pt-BR" dirty="0"/>
              <a:t>C finaliza a execução</a:t>
            </a:r>
          </a:p>
          <a:p>
            <a:r>
              <a:rPr lang="pt-BR" dirty="0"/>
              <a:t>Com </a:t>
            </a:r>
            <a:r>
              <a:rPr lang="pt-BR" dirty="0" err="1"/>
              <a:t>FaceMesh</a:t>
            </a:r>
            <a:r>
              <a:rPr lang="pt-BR" dirty="0"/>
              <a:t> se não existir uma face ele resulta em problemas, erros e trava o código</a:t>
            </a:r>
          </a:p>
          <a:p>
            <a:r>
              <a:rPr lang="pt-BR" dirty="0"/>
              <a:t>Se existe erro , quem traz a solução? Advinha?</a:t>
            </a:r>
          </a:p>
        </p:txBody>
      </p:sp>
    </p:spTree>
    <p:extLst>
      <p:ext uri="{BB962C8B-B14F-4D97-AF65-F5344CB8AC3E}">
        <p14:creationId xmlns:p14="http://schemas.microsoft.com/office/powerpoint/2010/main" val="60099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F8F640-E6D4-4601-A461-6C3B7BED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8" y="2638375"/>
            <a:ext cx="9074959" cy="87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8AE14E-4614-411B-88E1-26A7C1DF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95" y="1267366"/>
            <a:ext cx="5158699" cy="37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1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0D1F42-686C-40F2-9CEC-52FB77E9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1" y="131976"/>
            <a:ext cx="7494416" cy="45342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B05B3B-20AB-4D5A-8D9D-2B93E18C8C69}"/>
              </a:ext>
            </a:extLst>
          </p:cNvPr>
          <p:cNvSpPr/>
          <p:nvPr/>
        </p:nvSpPr>
        <p:spPr>
          <a:xfrm>
            <a:off x="1574687" y="3202757"/>
            <a:ext cx="179109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try</a:t>
            </a:r>
            <a:endParaRPr lang="pt-BR" sz="5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E661AF-FF92-4F60-84FC-E1CFC7F95D4A}"/>
              </a:ext>
            </a:extLst>
          </p:cNvPr>
          <p:cNvSpPr/>
          <p:nvPr/>
        </p:nvSpPr>
        <p:spPr>
          <a:xfrm>
            <a:off x="6133794" y="2448613"/>
            <a:ext cx="179109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try</a:t>
            </a:r>
            <a:endParaRPr lang="pt-BR" sz="5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6693F2-B732-4B7A-B9BA-00B3E265EC4F}"/>
              </a:ext>
            </a:extLst>
          </p:cNvPr>
          <p:cNvSpPr/>
          <p:nvPr/>
        </p:nvSpPr>
        <p:spPr>
          <a:xfrm>
            <a:off x="9531614" y="3202757"/>
            <a:ext cx="1962345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finally</a:t>
            </a:r>
            <a:endParaRPr lang="pt-BR" sz="5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DA1EB4-B07F-459F-BEA0-C9F2FB63E31E}"/>
              </a:ext>
            </a:extLst>
          </p:cNvPr>
          <p:cNvSpPr/>
          <p:nvPr/>
        </p:nvSpPr>
        <p:spPr>
          <a:xfrm>
            <a:off x="3756645" y="2825685"/>
            <a:ext cx="1962345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try</a:t>
            </a:r>
            <a:endParaRPr lang="pt-BR" sz="5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E207E6-7159-4047-8BE3-110CE27CA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26" y="917935"/>
            <a:ext cx="3100323" cy="20998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82607B-41BE-4365-9371-F0E054080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467" y="3912096"/>
            <a:ext cx="4607065" cy="2813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9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289DF0-56B0-473D-A73E-A3C5584E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204428"/>
            <a:ext cx="9766086" cy="6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B01B63D-2C55-4D00-943A-5E7D399E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0" y="685800"/>
            <a:ext cx="10827239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B19AE-23BE-41DE-BD0A-7DE4E2DB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Mostrando os 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2C0D1-94B2-4108-93A2-6CCC80CE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Fizemos a detecção do rosto com </a:t>
            </a:r>
            <a:r>
              <a:rPr lang="pt-BR" dirty="0" err="1"/>
              <a:t>facemesh.process</a:t>
            </a:r>
            <a:r>
              <a:rPr lang="pt-BR" dirty="0"/>
              <a:t>(frame)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Podemos mostrar essa detecção que o </a:t>
            </a:r>
            <a:r>
              <a:rPr lang="pt-BR" dirty="0" err="1"/>
              <a:t>MediaPipe</a:t>
            </a:r>
            <a:r>
              <a:rPr lang="pt-BR" dirty="0"/>
              <a:t> fez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Vamos usar um for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Dentro dele uma variável </a:t>
            </a:r>
            <a:r>
              <a:rPr lang="pt-BR" dirty="0" err="1"/>
              <a:t>face_landmarks</a:t>
            </a:r>
            <a:r>
              <a:rPr lang="pt-BR" dirty="0"/>
              <a:t>, referente as coordenadas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variável </a:t>
            </a:r>
            <a:r>
              <a:rPr lang="pt-BR" dirty="0" err="1"/>
              <a:t>face_landmarks</a:t>
            </a:r>
            <a:r>
              <a:rPr lang="pt-BR" dirty="0"/>
              <a:t> será atribuída ao conjunto de coordenadas, que coletaremos com </a:t>
            </a:r>
            <a:r>
              <a:rPr lang="pt-BR" dirty="0" err="1"/>
              <a:t>saída_facemesh</a:t>
            </a:r>
            <a:r>
              <a:rPr lang="pt-BR" dirty="0"/>
              <a:t> (resultado do nosso processamento).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Em seguida, passaremos o método </a:t>
            </a:r>
            <a:r>
              <a:rPr lang="pt-BR" dirty="0" err="1"/>
              <a:t>multi_face_landmarks</a:t>
            </a:r>
            <a:r>
              <a:rPr lang="pt-BR" dirty="0"/>
              <a:t>, que nos retornará as coordenadas </a:t>
            </a:r>
            <a:r>
              <a:rPr lang="pt-BR" dirty="0" err="1"/>
              <a:t>x,y</a:t>
            </a:r>
            <a:r>
              <a:rPr lang="pt-BR" dirty="0"/>
              <a:t> e z de cada ponto que o </a:t>
            </a:r>
            <a:r>
              <a:rPr lang="pt-BR" dirty="0" err="1"/>
              <a:t>MediaPipe</a:t>
            </a:r>
            <a:r>
              <a:rPr lang="pt-BR" dirty="0"/>
              <a:t> encontrar no nosso rosto.</a:t>
            </a:r>
          </a:p>
        </p:txBody>
      </p:sp>
    </p:spTree>
    <p:extLst>
      <p:ext uri="{BB962C8B-B14F-4D97-AF65-F5344CB8AC3E}">
        <p14:creationId xmlns:p14="http://schemas.microsoft.com/office/powerpoint/2010/main" val="4287982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Aula 3</vt:lpstr>
      <vt:lpstr>Bate papo – linha a linha</vt:lpstr>
      <vt:lpstr>Erro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Mostrando os pontos</vt:lpstr>
      <vt:lpstr>Mostrando os pontos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3</dc:title>
  <dc:creator>ead</dc:creator>
  <cp:lastModifiedBy>ead</cp:lastModifiedBy>
  <cp:revision>8</cp:revision>
  <dcterms:created xsi:type="dcterms:W3CDTF">2024-10-31T14:45:31Z</dcterms:created>
  <dcterms:modified xsi:type="dcterms:W3CDTF">2024-11-01T15:39:27Z</dcterms:modified>
</cp:coreProperties>
</file>