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1CFF2-ACF9-4058-A112-18D6305D6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E1B04-603A-4A3F-A4B7-6C149065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E8DA6F-DB6C-456C-BA30-2064398E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42DF4-F1C7-4BFD-B863-EBA199BF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A68DC-D36E-449D-885E-B51C7384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3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79F9-7B20-459C-A01C-E7A4A915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52B936-A3B4-409B-B2C4-81DDF2882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3E41EF-188D-41ED-9161-8CE7D249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4EF93-06A3-4DCF-B3D4-FC69E3BC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BD4ED-5A43-4A68-9608-89DF5FAD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2ED5B4-CA0D-4C90-AD6C-54A1BDF04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4FC265-D6B7-4EE7-B559-80BEDA69B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864A14-C9B8-4070-81F5-6D71097A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F7167-4DBC-4BEB-885A-ADA7A73E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1D420-9272-4B14-9856-4D59B79C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10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327D5-70C0-48DD-9EF1-CA91F715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F3D22-4D9C-4E03-84E8-6916ADA9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B362D3-6FE4-4986-827A-058DA964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A4071D-AC99-41A7-8C3A-18DB9D92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2AD68-E83A-4FB4-8727-B6306E58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0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1FDDD-D8DF-4477-A256-F44C3A73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3AE855-CBDD-40EA-AA1E-76803E7B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E474E-B8DD-4287-9710-15D947DE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D8C67-2C19-4969-A8B9-0763E933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78A55-5AE4-4BA3-B623-4FD6B9CB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0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04C4A-FC52-434F-A4CA-7C0F2A6A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1DC2E-7B35-4F20-9D00-A5441138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87444-D5CC-45E8-B598-B2472DC42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0948CB-44DC-43AF-AD9F-0188045F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380DCC-ADD9-498E-9345-37EF96C6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B7D9D-F32C-4FE2-9532-7D59C343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8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B4465-EE7C-410E-A9DD-5FBD7C61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FBD07B-05A2-459B-BD16-8794703A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AC078E-96F4-422A-9EFB-63CAC1052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916ACA-3193-4D68-8CD2-5002BDC74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FB8674-98C4-45A7-B1F0-A092AF0E6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978E78-4E21-4138-A865-85063E34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757A7E-0049-45B4-B060-2DD829D6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4520EA-8F97-4E0F-9693-E73BB25E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4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113AB-DCF3-4F75-8A73-4F354D6D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EE7CB7-09FC-4098-A40F-01CE1671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4FBA27-4872-407F-A7FA-8DF0E44E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98E0AE-6A15-4559-9E50-1EF5A5DF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8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60714F-A215-466B-AA58-A180F928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64CA1F-08EA-44A3-A654-1F87910C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D0267E-2DD8-40EF-9135-03D4D71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FB773-5323-4CD1-AFDE-5B00A0CA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78CEB-66F2-4969-8C4C-831F2F2E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304765-E294-4386-8D23-5D2717DD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072174-E81D-48E5-8FDE-5C165A6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0A5782-CC73-46B0-A15B-84124DEF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29977-0642-4757-8B81-07F1EAE0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77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F6190-A4B3-49DC-A3FC-C3335209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4A86F0-C257-41F4-98C9-45B10AAFF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A2C9E8-0C1F-4B15-809A-C5104EAF9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6A1B05-9D3E-46BD-941B-9177A5A2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45D807-6768-403D-89AA-E99F8A58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9A87BB-3EB6-42B3-B9F1-21A2CCAD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2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C99D5-E1CB-4112-ABC0-07D6485E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43A592-CB34-4FE2-A9AF-2A858683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B0D61-60D2-4FCE-9F0F-C3CFE839C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35CD-719E-4AEB-B6E2-8E6B2BABE50B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261CD-EA41-485B-A072-AA814EC2B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38DC3-770F-47C7-9384-B4D5111AB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EA3F-BE75-4950-A42D-B0BC778FC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4715-CB6C-4DE5-91EB-1BF071D6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1E4DB8-FD5E-4131-B0DF-93C5B1B12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Melhorando a visualização</a:t>
            </a:r>
          </a:p>
        </p:txBody>
      </p:sp>
    </p:spTree>
    <p:extLst>
      <p:ext uri="{BB962C8B-B14F-4D97-AF65-F5344CB8AC3E}">
        <p14:creationId xmlns:p14="http://schemas.microsoft.com/office/powerpoint/2010/main" val="426010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F3483-3322-4422-84AD-FCF81038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CONNECTION_DRAWING_SPEC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0277B-9D83-4805-9B3E-9AD03C50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grossura das linhas de conexão ainda incomoda e a cor branca também. Podemos alterar os </a:t>
            </a:r>
            <a:r>
              <a:rPr lang="pt-BR" b="1" dirty="0"/>
              <a:t>parâmetros de conexão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Vamos apertar "c", fechar o vídeo e realizar a alteração. Para isso, usaremos outro parâmetro, bastante similar ao </a:t>
            </a:r>
            <a:r>
              <a:rPr lang="pt-BR" dirty="0" err="1"/>
              <a:t>landmark_drawing_spec</a:t>
            </a:r>
            <a:r>
              <a:rPr lang="pt-BR" dirty="0"/>
              <a:t>, o </a:t>
            </a:r>
            <a:r>
              <a:rPr lang="pt-BR" dirty="0" err="1"/>
              <a:t>connection_drawing_spec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4AA964-2EFC-45BB-BBEF-DCDFB8EE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4724752"/>
            <a:ext cx="12192000" cy="7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9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71AAC-CE3C-4761-8214-CD14C26D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COLOR=(102,204,0)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9B2FD-B769-4ABE-ABD4-D4032A52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Só vamos alterar os valores do parâmetro das cores, porque não queremos que as linhas sejam azuis, mas, sim, uma tonalidade mais esverdeada, por isso, precisamos diminuir o valor da cor azul para 102 e deixar o valor de verde mais forte, com 204.</a:t>
            </a:r>
          </a:p>
          <a:p>
            <a:r>
              <a:rPr lang="pt-BR" dirty="0"/>
              <a:t>Por fim, vamos zerar a cor vermelha.</a:t>
            </a:r>
          </a:p>
          <a:p>
            <a:r>
              <a:rPr lang="pt-BR" dirty="0"/>
              <a:t>(102,204,0)</a:t>
            </a:r>
          </a:p>
        </p:txBody>
      </p:sp>
    </p:spTree>
    <p:extLst>
      <p:ext uri="{BB962C8B-B14F-4D97-AF65-F5344CB8AC3E}">
        <p14:creationId xmlns:p14="http://schemas.microsoft.com/office/powerpoint/2010/main" val="13149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665E9-373A-4CAF-B358-64A230A9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84E0E-B752-434E-BD88-DAEB1238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uma opção no </a:t>
            </a:r>
            <a:r>
              <a:rPr lang="pt-BR" dirty="0" err="1"/>
              <a:t>MediaPipe</a:t>
            </a:r>
            <a:r>
              <a:rPr lang="pt-BR" dirty="0"/>
              <a:t> que nos permite especificar a cor</a:t>
            </a:r>
          </a:p>
          <a:p>
            <a:r>
              <a:rPr lang="pt-BR" dirty="0"/>
              <a:t>A grossura</a:t>
            </a:r>
          </a:p>
          <a:p>
            <a:r>
              <a:rPr lang="pt-BR" dirty="0"/>
              <a:t>O tamanho do círculo de cada ponto do nosso rosto</a:t>
            </a:r>
          </a:p>
          <a:p>
            <a:r>
              <a:rPr lang="pt-BR" dirty="0"/>
              <a:t>Bem como a linha branca que está em volta da nossa face.</a:t>
            </a:r>
          </a:p>
        </p:txBody>
      </p:sp>
    </p:spTree>
    <p:extLst>
      <p:ext uri="{BB962C8B-B14F-4D97-AF65-F5344CB8AC3E}">
        <p14:creationId xmlns:p14="http://schemas.microsoft.com/office/powerpoint/2010/main" val="242720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A9EA6-E7D6-4952-B168-15D09DD8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5C67B-F2EF-4386-BEEB-63CF6F45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em branco conecta todos os pontos da nossa face e forma um círculo em volta do rosto.</a:t>
            </a:r>
          </a:p>
          <a:p>
            <a:r>
              <a:rPr lang="pt-BR" dirty="0"/>
              <a:t>Além dela, existe uma linha branca que contorna as sobrancelhas e outra que contorna os olhos, mas não conseguimos ver, porque estão cobertas pelos pontos vermelhos.</a:t>
            </a:r>
          </a:p>
        </p:txBody>
      </p:sp>
    </p:spTree>
    <p:extLst>
      <p:ext uri="{BB962C8B-B14F-4D97-AF65-F5344CB8AC3E}">
        <p14:creationId xmlns:p14="http://schemas.microsoft.com/office/powerpoint/2010/main" val="175985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1919A-7519-4E41-AFA8-E621AF1D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67FC3-8313-4238-8CEF-7099C1DB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primeira alteração será nos pontos em vermelho.</a:t>
            </a:r>
          </a:p>
          <a:p>
            <a:r>
              <a:rPr lang="pt-BR" dirty="0"/>
              <a:t>Podemos deixa-los menos e preenchidos com outra cor.</a:t>
            </a:r>
          </a:p>
          <a:p>
            <a:r>
              <a:rPr lang="pt-BR" dirty="0"/>
              <a:t>Para isso usaremos o parâmetro </a:t>
            </a:r>
            <a:r>
              <a:rPr lang="pt-BR" dirty="0" err="1"/>
              <a:t>landmark_drawing_spec</a:t>
            </a:r>
            <a:r>
              <a:rPr lang="pt-BR" dirty="0"/>
              <a:t>, que será adicionado no método </a:t>
            </a:r>
            <a:r>
              <a:rPr lang="pt-BR" dirty="0" err="1"/>
              <a:t>drawn_landmarks</a:t>
            </a:r>
            <a:r>
              <a:rPr lang="pt-B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09339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4759A81-5FAE-433C-B245-3CE30DEB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947987"/>
            <a:ext cx="11315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2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2185F-375C-445C-9569-E5866CF2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parâmetros  no </a:t>
            </a:r>
            <a:r>
              <a:rPr lang="pt-BR" dirty="0" err="1"/>
              <a:t>draw_landmarks</a:t>
            </a:r>
            <a:r>
              <a:rPr lang="pt-BR" dirty="0"/>
              <a:t>( 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F38ACC-9D96-433E-A7BC-A86D5C68467C}"/>
              </a:ext>
            </a:extLst>
          </p:cNvPr>
          <p:cNvSpPr txBox="1"/>
          <p:nvPr/>
        </p:nvSpPr>
        <p:spPr>
          <a:xfrm>
            <a:off x="322082" y="2190309"/>
            <a:ext cx="1154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 </a:t>
            </a:r>
            <a:r>
              <a:rPr lang="pt-BR" sz="2800" dirty="0" err="1"/>
              <a:t>landmark_drawing_spec</a:t>
            </a:r>
            <a:r>
              <a:rPr lang="pt-BR" sz="2800" dirty="0"/>
              <a:t> =    </a:t>
            </a:r>
            <a:r>
              <a:rPr lang="pt-BR" sz="2800" dirty="0" err="1"/>
              <a:t>mp_drawing.DrawingSpec</a:t>
            </a:r>
            <a:r>
              <a:rPr lang="pt-BR" sz="2800" dirty="0"/>
              <a:t>(color=(255,102,102)</a:t>
            </a:r>
          </a:p>
        </p:txBody>
      </p:sp>
    </p:spTree>
    <p:extLst>
      <p:ext uri="{BB962C8B-B14F-4D97-AF65-F5344CB8AC3E}">
        <p14:creationId xmlns:p14="http://schemas.microsoft.com/office/powerpoint/2010/main" val="65015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237A9-F598-4F98-B0CD-8C64351A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COLOR=(255,102,102)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91DB0E-224B-4CA5-88C6-AE227A06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 Depois de color, vamos usar o sinal de igual, abrir parênteses e </a:t>
            </a:r>
            <a:r>
              <a:rPr lang="pt-BR" dirty="0" err="1"/>
              <a:t>espeficiar</a:t>
            </a:r>
            <a:r>
              <a:rPr lang="pt-BR" dirty="0"/>
              <a:t> as cores em BGR, seguindo os tons de Blue (azul), Green (verde) e </a:t>
            </a:r>
            <a:r>
              <a:rPr lang="pt-BR" dirty="0" err="1"/>
              <a:t>Red</a:t>
            </a:r>
            <a:r>
              <a:rPr lang="pt-BR" dirty="0"/>
              <a:t> (vermelho). </a:t>
            </a:r>
          </a:p>
          <a:p>
            <a:pPr algn="just"/>
            <a:r>
              <a:rPr lang="pt-BR" dirty="0"/>
              <a:t>Para os pontos da face, talvez seja interessante buscar por uma tonalidade mais azulada.</a:t>
            </a:r>
          </a:p>
          <a:p>
            <a:pPr algn="just"/>
            <a:r>
              <a:rPr lang="pt-BR" dirty="0"/>
              <a:t>Vamos usar a seguinte estrutura de cor: 255 para o azul, 102 para verde e 102 para o vermelho. </a:t>
            </a:r>
          </a:p>
        </p:txBody>
      </p:sp>
    </p:spTree>
    <p:extLst>
      <p:ext uri="{BB962C8B-B14F-4D97-AF65-F5344CB8AC3E}">
        <p14:creationId xmlns:p14="http://schemas.microsoft.com/office/powerpoint/2010/main" val="188482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8526F-7891-42EF-97B0-2612F4E9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TICKNESS=1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14457-D3FC-408B-81D9-9F0FFFC0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Fora dos parênteses de cores, vamos especificar o segundo parâmetro, referente ao tamanho do ponto, sua grossura. Por isso, alteraremos o parâmetro de </a:t>
            </a:r>
            <a:r>
              <a:rPr lang="pt-BR" dirty="0" err="1"/>
              <a:t>thickness</a:t>
            </a:r>
            <a:r>
              <a:rPr lang="pt-BR" dirty="0"/>
              <a:t> (grossura).</a:t>
            </a:r>
          </a:p>
          <a:p>
            <a:pPr algn="just"/>
            <a:r>
              <a:rPr lang="pt-BR" dirty="0"/>
              <a:t>Vamos especificá-lo com valor 1, porque queremos pontos bem pequenos: </a:t>
            </a:r>
            <a:r>
              <a:rPr lang="pt-BR" dirty="0" err="1"/>
              <a:t>thickness</a:t>
            </a:r>
            <a:r>
              <a:rPr lang="pt-BR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80577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C58AD-0F87-48DF-BF12-44FFF034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CIRCLE_RADIUS=1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85420-EFDB-4F34-94FD-BBF5731F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terceiro e último parâmetro é o raio da circunferência dos pontos. Para isso, usaremos o parâmetro </a:t>
            </a:r>
            <a:r>
              <a:rPr lang="pt-BR" dirty="0" err="1"/>
              <a:t>circle_radius</a:t>
            </a:r>
            <a:r>
              <a:rPr lang="pt-BR" dirty="0"/>
              <a:t>=1.</a:t>
            </a:r>
          </a:p>
        </p:txBody>
      </p:sp>
    </p:spTree>
    <p:extLst>
      <p:ext uri="{BB962C8B-B14F-4D97-AF65-F5344CB8AC3E}">
        <p14:creationId xmlns:p14="http://schemas.microsoft.com/office/powerpoint/2010/main" val="2152817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Aula 4</vt:lpstr>
      <vt:lpstr>Alterando a visualização</vt:lpstr>
      <vt:lpstr>Alterando a visualização</vt:lpstr>
      <vt:lpstr>Alteração de visualização</vt:lpstr>
      <vt:lpstr>Apresentação do PowerPoint</vt:lpstr>
      <vt:lpstr>Alterar parâmetros  no draw_landmarks( )</vt:lpstr>
      <vt:lpstr>COLOR=(255,102,102)</vt:lpstr>
      <vt:lpstr>TICKNESS=1</vt:lpstr>
      <vt:lpstr>CIRCLE_RADIUS=1</vt:lpstr>
      <vt:lpstr>CONNECTION_DRAWING_SPEC</vt:lpstr>
      <vt:lpstr>COLOR=(102,204,0)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</dc:title>
  <dc:creator>ead</dc:creator>
  <cp:lastModifiedBy>ead</cp:lastModifiedBy>
  <cp:revision>3</cp:revision>
  <dcterms:created xsi:type="dcterms:W3CDTF">2024-10-31T15:52:00Z</dcterms:created>
  <dcterms:modified xsi:type="dcterms:W3CDTF">2024-10-31T16:10:06Z</dcterms:modified>
</cp:coreProperties>
</file>