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D2031-E86B-4F6E-A2BB-9F53C4011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0D9FCE-F928-46DE-ADB8-428CAB7F3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F4E9D2-A454-451D-B798-C53C4D1C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53AC-B1AF-442D-BF15-E513E947232C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24C2CD-DA90-4BA4-9041-95198F29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D135AC-A3A4-482D-93C4-44172A77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A0F3-CF62-4C6B-A924-6050F5BBC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53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72672-C3B2-4604-80F4-F9490C20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25E3AA-5FBA-4205-930E-312067275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C54791-3EE8-4DDB-AA40-07960DDB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53AC-B1AF-442D-BF15-E513E947232C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7C74E5-085D-400A-AFF7-43DE471E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6D83C3-8095-4140-B033-9E5582C7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A0F3-CF62-4C6B-A924-6050F5BBC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56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406CFF-E3BB-4DAA-92AA-55D57F64F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CA8681-37D9-4E81-AF42-EF743DEBB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D9E79F-9155-4071-A075-7AA80D10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53AC-B1AF-442D-BF15-E513E947232C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434CDD-355B-404F-9674-B80730E9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B5E40E-2A05-486C-B5F8-2FA62E9A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A0F3-CF62-4C6B-A924-6050F5BBC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62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1ED2F-52E1-417A-9459-A78ED5FD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76CBD3-201E-48FD-B494-2943761A8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9C4613-814D-4048-820A-AB1329A3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53AC-B1AF-442D-BF15-E513E947232C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76BFF1-46DF-405A-9D26-250E3740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658A0F-70BC-401D-932D-EC9F84DA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A0F3-CF62-4C6B-A924-6050F5BBC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07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9E606-32A6-411F-8E47-23C63D4F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6A95DD-3DE2-4B63-BB55-48E3C5736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131736-56E0-4652-89E3-CA2D27D8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53AC-B1AF-442D-BF15-E513E947232C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FB6CFB-2E3E-4A9B-A6AE-5DC3C675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37D219-2EEE-47F0-85CF-806F0671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A0F3-CF62-4C6B-A924-6050F5BBC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08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57647-1078-4FEF-BC42-34FAF254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328C42-E2EF-4D84-9F2A-CA9DF72E1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1F370C-2469-4348-BF1C-08F534536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F79915-8366-47B5-BCA3-D24A9B65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53AC-B1AF-442D-BF15-E513E947232C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D2BAD0-19D3-4F48-A311-7C20A7C7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421862-4C42-410E-9764-B3AC19EF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A0F3-CF62-4C6B-A924-6050F5BBC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42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2F9BD-5D15-4E53-991E-3DC863DF3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DC6C4E-9E35-4DB1-8513-22713AFE7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376A0E-7EB4-4A76-8B38-12B3AE848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4C2DAA-F7C5-4353-879A-5966B8AB0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A174B4-ECA8-4304-8E5A-33F0757B6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E6CF35-FCFE-4B5D-8AE0-481E45E3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53AC-B1AF-442D-BF15-E513E947232C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F24371-8146-4A77-95E7-F7DE8576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8BB7A92-16CF-4FA6-A9B8-B7ABC743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A0F3-CF62-4C6B-A924-6050F5BBC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31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63EBE-5322-4CEA-8DC0-D0502B1D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91F284-BC4E-458D-A9AB-09A3B8968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53AC-B1AF-442D-BF15-E513E947232C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330C02-9ED7-421B-ADE7-C869729A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F65437-DF6C-42D0-9E28-506D2492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A0F3-CF62-4C6B-A924-6050F5BBC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20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E896A91-9964-47A5-A8F6-1167A35D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53AC-B1AF-442D-BF15-E513E947232C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DAC583-3EC9-40D8-BEA4-AC91D536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B01D6C-7C50-48B4-9108-BD26EDB4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A0F3-CF62-4C6B-A924-6050F5BBC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42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A6049-D636-4412-93AB-4B0D57C16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C06736-FDA7-4962-9CE4-9465D2961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219D7A-6EEC-4424-88A3-B0A50408E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59088D-3B92-4AEE-8F6B-94D0A44F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53AC-B1AF-442D-BF15-E513E947232C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14D43E-7F20-4A3B-AE49-7C4C17DF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F5609C-4A6F-4BAB-8D06-BAACE542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A0F3-CF62-4C6B-A924-6050F5BBC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43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B50BC-4D05-45F4-8EE4-D6F8C4E1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5218CDF-6D2C-4465-A605-D9723B9FA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8796DB-0BCD-4F5A-A88E-4205C3A34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1062B0-BABE-43C4-8A80-D5B1A83B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53AC-B1AF-442D-BF15-E513E947232C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BBBB5F-1CB3-447E-AFFB-B2BA47C3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9F0750-8D52-4283-96AC-1108A221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A0F3-CF62-4C6B-A924-6050F5BBC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82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B411B7B-0050-4AA5-8D3F-68FDD71E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2B697B-41A1-40F1-B11D-2EFF3D14A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CE846D-0A20-4777-95AD-E10049156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B53AC-B1AF-442D-BF15-E513E947232C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E56EBA-B941-4363-B565-9CA40F133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FBFE10-8360-490B-A268-4A483315C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8A0F3-CF62-4C6B-A924-6050F5BBC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58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706A7-181F-4C41-B113-EA9942EF0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Dever de Casa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F485F9-935B-4058-B1B6-1A98D1B36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8558" y="3509963"/>
            <a:ext cx="9144000" cy="1655762"/>
          </a:xfrm>
        </p:spPr>
        <p:txBody>
          <a:bodyPr/>
          <a:lstStyle/>
          <a:p>
            <a:r>
              <a:rPr lang="pt-BR" dirty="0"/>
              <a:t>Estude os códigos da semana e os da próxima aula que estão nos slides. Vamos bater um papo na segunda-feira sobre eles e </a:t>
            </a:r>
            <a:r>
              <a:rPr lang="pt-BR" dirty="0" err="1"/>
              <a:t>codar</a:t>
            </a:r>
            <a:r>
              <a:rPr lang="pt-BR" dirty="0"/>
              <a:t> novos códigos , um ótimo final de semana a todos.</a:t>
            </a:r>
          </a:p>
        </p:txBody>
      </p:sp>
    </p:spTree>
    <p:extLst>
      <p:ext uri="{BB962C8B-B14F-4D97-AF65-F5344CB8AC3E}">
        <p14:creationId xmlns:p14="http://schemas.microsoft.com/office/powerpoint/2010/main" val="33554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A5792-8336-4CD7-9F48-FA226D88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E25A68-5DE6-40CC-9122-5E68E7320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24" y="2031097"/>
            <a:ext cx="93154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A5792-8336-4CD7-9F48-FA226D88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F81F23-D804-4DA0-AC59-B7E19BD5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67" y="1969534"/>
            <a:ext cx="8758106" cy="247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3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A5792-8336-4CD7-9F48-FA226D88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02" y="561678"/>
            <a:ext cx="10515600" cy="1325563"/>
          </a:xfrm>
        </p:spPr>
        <p:txBody>
          <a:bodyPr/>
          <a:lstStyle/>
          <a:p>
            <a:r>
              <a:rPr lang="pt-BR" dirty="0"/>
              <a:t>Passo 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255DAA7-51D0-4AE3-8471-FDFF8B43A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31" y="1768979"/>
            <a:ext cx="11578857" cy="329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8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A5792-8336-4CD7-9F48-FA226D88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4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9D0A8FF-E310-4FC7-827F-285B45BDE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07123"/>
            <a:ext cx="10875331" cy="244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0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A5792-8336-4CD7-9F48-FA226D88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30" y="365125"/>
            <a:ext cx="10515600" cy="1325563"/>
          </a:xfrm>
        </p:spPr>
        <p:txBody>
          <a:bodyPr/>
          <a:lstStyle/>
          <a:p>
            <a:r>
              <a:rPr lang="pt-BR" dirty="0"/>
              <a:t>Passo 5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AE002E9-CD50-4CAF-8F29-2AA3445B5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583946"/>
            <a:ext cx="108680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5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A5792-8336-4CD7-9F48-FA226D88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6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A70A216-2412-4931-8D7C-6830FFC78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01" y="1499228"/>
            <a:ext cx="9712397" cy="508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92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89893-1521-492F-9180-56333087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B935E-C90B-4A95-A470-76770AF7D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13A739E-3150-4231-86C1-9A3AD5333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0876193" cy="185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3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A5792-8336-4CD7-9F48-FA226D88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final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2425132-1BE5-4238-94A8-5F3DA39F5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05" y="1412540"/>
            <a:ext cx="60388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40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55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Dever de Casa</vt:lpstr>
      <vt:lpstr>Passo 1</vt:lpstr>
      <vt:lpstr>Passo 2</vt:lpstr>
      <vt:lpstr>Passo 3</vt:lpstr>
      <vt:lpstr>Passo 4</vt:lpstr>
      <vt:lpstr>Passo 5</vt:lpstr>
      <vt:lpstr>Passo 6</vt:lpstr>
      <vt:lpstr>Passo 7</vt:lpstr>
      <vt:lpstr>Resultado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Dever de Casa</dc:title>
  <dc:creator>ead</dc:creator>
  <cp:lastModifiedBy>ead</cp:lastModifiedBy>
  <cp:revision>3</cp:revision>
  <dcterms:created xsi:type="dcterms:W3CDTF">2024-11-01T21:31:04Z</dcterms:created>
  <dcterms:modified xsi:type="dcterms:W3CDTF">2024-11-01T21:43:48Z</dcterms:modified>
</cp:coreProperties>
</file>