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4DA2-0EF6-44F8-872C-D7359B5F1163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2242-A85C-4067-83C9-70B30AF9C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3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4DA2-0EF6-44F8-872C-D7359B5F1163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2242-A85C-4067-83C9-70B30AF9C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43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4DA2-0EF6-44F8-872C-D7359B5F1163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2242-A85C-4067-83C9-70B30AF9C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4DA2-0EF6-44F8-872C-D7359B5F1163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2242-A85C-4067-83C9-70B30AF9C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7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4DA2-0EF6-44F8-872C-D7359B5F1163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2242-A85C-4067-83C9-70B30AF9C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47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4DA2-0EF6-44F8-872C-D7359B5F1163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2242-A85C-4067-83C9-70B30AF9C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30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4DA2-0EF6-44F8-872C-D7359B5F1163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2242-A85C-4067-83C9-70B30AF9C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86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4DA2-0EF6-44F8-872C-D7359B5F1163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2242-A85C-4067-83C9-70B30AF9C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49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4DA2-0EF6-44F8-872C-D7359B5F1163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2242-A85C-4067-83C9-70B30AF9C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66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4DA2-0EF6-44F8-872C-D7359B5F1163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2242-A85C-4067-83C9-70B30AF9C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9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4DA2-0EF6-44F8-872C-D7359B5F1163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2242-A85C-4067-83C9-70B30AF9C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41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E4DA2-0EF6-44F8-872C-D7359B5F1163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62242-A85C-4067-83C9-70B30AF9C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49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Estilo do Rei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 inovação chega ao Salão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29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6" y="1038455"/>
            <a:ext cx="5551776" cy="381038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510" y="813730"/>
            <a:ext cx="5378729" cy="532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64" y="906009"/>
            <a:ext cx="3094613" cy="353253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510" y="813730"/>
            <a:ext cx="5378729" cy="532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43" y="1990327"/>
            <a:ext cx="6882765" cy="4020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2026719" y="505474"/>
            <a:ext cx="3375411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SQL –</a:t>
            </a:r>
            <a:r>
              <a:rPr lang="pt-BR" b="1" dirty="0" smtClean="0"/>
              <a:t> </a:t>
            </a:r>
            <a:r>
              <a:rPr lang="pt-BR" b="1" dirty="0" err="1" smtClean="0"/>
              <a:t>Structured</a:t>
            </a:r>
            <a:r>
              <a:rPr lang="pt-BR" b="1" dirty="0" smtClean="0"/>
              <a:t> Query</a:t>
            </a:r>
            <a:r>
              <a:rPr lang="pt-BR" dirty="0" smtClean="0"/>
              <a:t> </a:t>
            </a:r>
            <a:r>
              <a:rPr lang="pt-BR" b="1" dirty="0" err="1" smtClean="0"/>
              <a:t>Language</a:t>
            </a:r>
            <a:endParaRPr lang="pt-BR" b="1" dirty="0" smtClean="0"/>
          </a:p>
          <a:p>
            <a:r>
              <a:rPr lang="pt-BR" dirty="0" smtClean="0"/>
              <a:t>DDL – Data </a:t>
            </a:r>
            <a:r>
              <a:rPr lang="pt-BR" dirty="0" err="1" smtClean="0"/>
              <a:t>Definition</a:t>
            </a:r>
            <a:r>
              <a:rPr lang="pt-BR" dirty="0" smtClean="0"/>
              <a:t>  </a:t>
            </a:r>
            <a:r>
              <a:rPr lang="pt-BR" dirty="0" err="1" smtClean="0"/>
              <a:t>Language</a:t>
            </a:r>
            <a:endParaRPr lang="pt-BR" dirty="0" smtClean="0"/>
          </a:p>
          <a:p>
            <a:r>
              <a:rPr lang="pt-BR" dirty="0" smtClean="0"/>
              <a:t>Linguagem de Definição de Dados</a:t>
            </a:r>
          </a:p>
          <a:p>
            <a:r>
              <a:rPr lang="pt-BR" dirty="0" smtClean="0"/>
              <a:t>Categoria do SQL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73043" y="505475"/>
            <a:ext cx="1580754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b="1" dirty="0" smtClean="0"/>
              <a:t>DDL</a:t>
            </a:r>
          </a:p>
          <a:p>
            <a:r>
              <a:rPr lang="pt-BR" dirty="0" smtClean="0"/>
              <a:t>CREATE – criar</a:t>
            </a:r>
          </a:p>
          <a:p>
            <a:r>
              <a:rPr lang="pt-BR" dirty="0" smtClean="0"/>
              <a:t>DROP – apagar</a:t>
            </a:r>
          </a:p>
          <a:p>
            <a:r>
              <a:rPr lang="pt-BR" dirty="0" smtClean="0"/>
              <a:t>ALTER - alterar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730" y="1705803"/>
            <a:ext cx="4189145" cy="41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8" y="3827121"/>
            <a:ext cx="11496133" cy="303087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1" y="353050"/>
            <a:ext cx="4418185" cy="436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7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934" y="151002"/>
            <a:ext cx="5598271" cy="416732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822" y="4906464"/>
            <a:ext cx="6503266" cy="175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210" y="1812021"/>
            <a:ext cx="4278064" cy="269656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6" y="1926619"/>
            <a:ext cx="5832587" cy="295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530" y="1808736"/>
            <a:ext cx="3286584" cy="261974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99" y="1708506"/>
            <a:ext cx="7032213" cy="35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82" y="3642094"/>
            <a:ext cx="9030125" cy="274222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815" y="262368"/>
            <a:ext cx="6447778" cy="32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36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Estilo do Rei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Estilo do Rei</dc:title>
  <dc:creator>Aluno</dc:creator>
  <cp:lastModifiedBy>Aluno</cp:lastModifiedBy>
  <cp:revision>6</cp:revision>
  <dcterms:created xsi:type="dcterms:W3CDTF">2024-07-12T22:53:13Z</dcterms:created>
  <dcterms:modified xsi:type="dcterms:W3CDTF">2024-07-13T01:06:46Z</dcterms:modified>
</cp:coreProperties>
</file>