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F2072-0879-4A85-BAAF-EC845CD13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FE8EB-8216-402F-B33C-5967BE840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14A21-F190-438A-A436-DE255844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D0A-0F52-4375-93D3-3717277C154F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3D783-3877-4742-9484-904C425D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F27833-CB51-4BB9-8EC4-9336113F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011-ED37-4CC8-A3E5-D8600637C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70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B0DAF-AE09-4C05-969F-BDE9359B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25F468-DF3E-40C4-A3AA-7D7135116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5D006A-DB6F-4435-85AE-E06F7E1C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D0A-0F52-4375-93D3-3717277C154F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FDFD1-FE43-478C-90A8-1DED3ADB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C535B5-ADB5-4D0C-84DE-216A89E9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011-ED37-4CC8-A3E5-D8600637C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03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7447B7-CCCB-456D-80C1-F89C73EDF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6800FF-1AF8-4FCD-93AD-173A95B7C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7383E-F6B9-4B18-9911-87DEB929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D0A-0F52-4375-93D3-3717277C154F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314C52-7808-47C9-8C52-3B71E916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7EF31-6F23-45E3-BCC2-CBCC3A81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011-ED37-4CC8-A3E5-D8600637C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18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F8B5B-C57B-4925-8A4E-547A6C45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264AB2-A8C6-47C7-A456-81C364F6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A22455-7C46-45FB-B441-04471642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D0A-0F52-4375-93D3-3717277C154F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632D6E-CC62-462B-8737-565CEEA4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73C139-0372-4D5D-A918-300DBE19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011-ED37-4CC8-A3E5-D8600637C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5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F788C-3109-4323-9461-0E2C0322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59361-C132-462E-BCFB-AD035BC23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FA2C4E-B9D3-4B83-8224-F0C7FCA4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D0A-0F52-4375-93D3-3717277C154F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B72C02-251B-4908-AA7E-511B70E3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DF2B48-D1D9-42ED-B723-C741DC30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011-ED37-4CC8-A3E5-D8600637C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38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33BF6-0D20-415C-AB73-45CE9EEA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D4D88-B00C-43ED-A8DA-65E6624AC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9B5B3D-9F4F-42B5-BE2B-6CD2550B2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84B68C-A8BA-4782-9BD1-C10F97F5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D0A-0F52-4375-93D3-3717277C154F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BA29E3-8532-42AB-9394-917B6EE7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E0D179-DF99-44A8-A5E3-14B73287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011-ED37-4CC8-A3E5-D8600637C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10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D13C4-2E26-4556-9314-CC887A46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D6E6D5-819E-4C18-91AA-F81636196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43BC76-19B7-4C17-93E8-8EC7A3297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957F4D-9758-4DB2-A4A5-9973D02C7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EBFB5E-9034-4844-B8E2-4BE0993AA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B3FF66-8159-4A68-8C71-42FBD376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D0A-0F52-4375-93D3-3717277C154F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49E42-01B8-4010-BF40-704F7DF8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CEC2C9-D536-4866-851E-278C3472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011-ED37-4CC8-A3E5-D8600637C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37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BBC74-3426-4E3D-A193-5E8F7868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B46ED6-B4F1-45C7-9CE7-0C40BE8D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D0A-0F52-4375-93D3-3717277C154F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92C489-A260-4753-8DBB-3064BC31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41159E-0453-4CA7-B37F-4859A454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011-ED37-4CC8-A3E5-D8600637C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23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6C0CC6-0335-487D-8CDB-63EA43BA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D0A-0F52-4375-93D3-3717277C154F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0505D2-45C4-4DEA-BA42-EFAB4BDA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DC5046-ED7A-4346-B848-764B829C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011-ED37-4CC8-A3E5-D8600637C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74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7A3A2-4B2E-4C29-9B09-28418554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9C2C1-C516-401C-A12B-FD0BD6101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721299-9DE3-4958-9187-304DE9DDF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221EE5-7027-4E9D-A81A-F816C3E2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D0A-0F52-4375-93D3-3717277C154F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5B3C6D-4E2C-422E-8B02-058F2A7B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3DD6A8-B86E-4999-B654-1EE724F5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011-ED37-4CC8-A3E5-D8600637C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5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194A7-0440-497F-BB2A-2B2D3BC7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802D41-0C8A-48E6-B037-88A6D6537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ECDECE-6BBA-41BC-8C53-0C3E36AE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83B04-D2BA-4CAC-A629-5D8D3FA2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D0A-0F52-4375-93D3-3717277C154F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796A6E-3E58-4945-88A6-62C83AB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98A784-529A-4625-B783-EA63A742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011-ED37-4CC8-A3E5-D8600637C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32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4A2FD2-4F92-4473-A609-39A9D95B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351DF5-DEBD-484C-9EA7-C100EC881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B87D3E-2D4A-456B-A363-48C40DAA9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35D0A-0F52-4375-93D3-3717277C154F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8F8FB7-D5B2-432C-B789-D747024E3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09F142-B188-4DD1-B873-9F425AF6E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C2011-ED37-4CC8-A3E5-D8600637C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6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780B2-B453-4B82-A227-DEE48552A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CODE</a:t>
            </a:r>
            <a:r>
              <a:rPr lang="pt-BR" dirty="0"/>
              <a:t> e </a:t>
            </a:r>
            <a:r>
              <a:rPr lang="pt-BR" b="1" dirty="0"/>
              <a:t>LOW CODE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AC6155-83FD-4E7F-9380-A6BA51A54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As duas abordagem de programação </a:t>
            </a:r>
          </a:p>
        </p:txBody>
      </p:sp>
    </p:spTree>
    <p:extLst>
      <p:ext uri="{BB962C8B-B14F-4D97-AF65-F5344CB8AC3E}">
        <p14:creationId xmlns:p14="http://schemas.microsoft.com/office/powerpoint/2010/main" val="244190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DC02C-1CE0-4567-A0F8-A788E86D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(plano 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F9419-9ACF-4067-8A73-253BA545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Projeto Final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Reunir e revisar todos os notebooks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Definir o projeto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que vai ser utilizado?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82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5DDBE-E8AE-4F05-B659-C6762B9C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PROJETO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D9317-1BFD-4640-B469-C19AF3CD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escolher:</a:t>
            </a:r>
          </a:p>
          <a:p>
            <a:pPr lvl="1"/>
            <a:r>
              <a:rPr lang="pt-BR" dirty="0"/>
              <a:t>Notebook  (</a:t>
            </a:r>
            <a:r>
              <a:rPr lang="pt-BR" dirty="0" err="1"/>
              <a:t>ipynb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Code</a:t>
            </a:r>
            <a:r>
              <a:rPr lang="pt-BR" dirty="0"/>
              <a:t> (</a:t>
            </a:r>
            <a:r>
              <a:rPr lang="pt-BR" dirty="0" err="1"/>
              <a:t>flask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(</a:t>
            </a:r>
            <a:r>
              <a:rPr lang="pt-BR" dirty="0" err="1"/>
              <a:t>streamlit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81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B60BB12E-45BE-4FF7-8ED7-E906BC6BE1DC}"/>
              </a:ext>
            </a:extLst>
          </p:cNvPr>
          <p:cNvSpPr txBox="1">
            <a:spLocks/>
          </p:cNvSpPr>
          <p:nvPr/>
        </p:nvSpPr>
        <p:spPr>
          <a:xfrm>
            <a:off x="272142" y="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Você pode escolher:</a:t>
            </a:r>
          </a:p>
          <a:p>
            <a:pPr lvl="1"/>
            <a:r>
              <a:rPr lang="pt-BR" dirty="0"/>
              <a:t>Notebook  (</a:t>
            </a:r>
            <a:r>
              <a:rPr lang="pt-BR" dirty="0" err="1"/>
              <a:t>ipynb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Título</a:t>
            </a:r>
          </a:p>
          <a:p>
            <a:pPr lvl="2"/>
            <a:r>
              <a:rPr lang="pt-BR" dirty="0" err="1"/>
              <a:t>Markdown</a:t>
            </a:r>
            <a:endParaRPr lang="pt-BR" dirty="0"/>
          </a:p>
          <a:p>
            <a:pPr lvl="2"/>
            <a:r>
              <a:rPr lang="pt-BR" dirty="0"/>
              <a:t>Códigos</a:t>
            </a:r>
          </a:p>
          <a:p>
            <a:pPr lvl="2"/>
            <a:r>
              <a:rPr lang="pt-BR" dirty="0"/>
              <a:t>Gráficos</a:t>
            </a:r>
          </a:p>
          <a:p>
            <a:pPr lvl="2"/>
            <a:r>
              <a:rPr lang="pt-BR" dirty="0"/>
              <a:t>Pandas</a:t>
            </a:r>
          </a:p>
          <a:p>
            <a:pPr lvl="2"/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 lvl="2"/>
            <a:r>
              <a:rPr lang="pt-BR" dirty="0" err="1"/>
              <a:t>Deep</a:t>
            </a:r>
            <a:r>
              <a:rPr lang="pt-BR" dirty="0"/>
              <a:t> Learning</a:t>
            </a:r>
          </a:p>
          <a:p>
            <a:pPr lvl="2"/>
            <a:r>
              <a:rPr lang="pt-BR" dirty="0"/>
              <a:t>PLN</a:t>
            </a:r>
          </a:p>
          <a:p>
            <a:pPr lvl="2"/>
            <a:r>
              <a:rPr lang="pt-BR" dirty="0"/>
              <a:t>Visão Computacional</a:t>
            </a:r>
          </a:p>
          <a:p>
            <a:pPr lvl="1"/>
            <a:r>
              <a:rPr lang="pt-BR" dirty="0" err="1"/>
              <a:t>Code</a:t>
            </a:r>
            <a:r>
              <a:rPr lang="pt-BR" dirty="0"/>
              <a:t> (</a:t>
            </a:r>
            <a:r>
              <a:rPr lang="pt-BR" dirty="0" err="1"/>
              <a:t>flask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Códigos (HTML, CSS , JINJA 2, Python </a:t>
            </a:r>
            <a:r>
              <a:rPr lang="pt-BR" dirty="0" err="1"/>
              <a:t>BackEnd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Gráficos</a:t>
            </a:r>
          </a:p>
          <a:p>
            <a:pPr lvl="2"/>
            <a:r>
              <a:rPr lang="pt-BR" dirty="0"/>
              <a:t>Pandas</a:t>
            </a:r>
          </a:p>
          <a:p>
            <a:pPr lvl="2"/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 lvl="2"/>
            <a:r>
              <a:rPr lang="pt-BR" dirty="0" err="1"/>
              <a:t>Deep</a:t>
            </a:r>
            <a:r>
              <a:rPr lang="pt-BR" dirty="0"/>
              <a:t> Learning</a:t>
            </a:r>
          </a:p>
          <a:p>
            <a:pPr lvl="2"/>
            <a:r>
              <a:rPr lang="pt-BR" dirty="0"/>
              <a:t>PLN</a:t>
            </a:r>
          </a:p>
          <a:p>
            <a:pPr lvl="2"/>
            <a:r>
              <a:rPr lang="pt-BR" dirty="0"/>
              <a:t>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55086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B60BB12E-45BE-4FF7-8ED7-E906BC6BE1DC}"/>
              </a:ext>
            </a:extLst>
          </p:cNvPr>
          <p:cNvSpPr txBox="1">
            <a:spLocks/>
          </p:cNvSpPr>
          <p:nvPr/>
        </p:nvSpPr>
        <p:spPr>
          <a:xfrm>
            <a:off x="272142" y="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Você pode escolher:</a:t>
            </a:r>
          </a:p>
          <a:p>
            <a:pPr lvl="1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(</a:t>
            </a:r>
            <a:r>
              <a:rPr lang="pt-BR" dirty="0" err="1"/>
              <a:t>streamlit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Python </a:t>
            </a:r>
            <a:r>
              <a:rPr lang="pt-BR" dirty="0" err="1"/>
              <a:t>BackEnd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Gráficos</a:t>
            </a:r>
          </a:p>
          <a:p>
            <a:pPr lvl="2"/>
            <a:r>
              <a:rPr lang="pt-BR" dirty="0"/>
              <a:t>Pandas</a:t>
            </a:r>
          </a:p>
          <a:p>
            <a:pPr lvl="2"/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 lvl="2"/>
            <a:r>
              <a:rPr lang="pt-BR" dirty="0" err="1"/>
              <a:t>Deep</a:t>
            </a:r>
            <a:r>
              <a:rPr lang="pt-BR" dirty="0"/>
              <a:t> Learning</a:t>
            </a:r>
          </a:p>
          <a:p>
            <a:pPr lvl="2"/>
            <a:r>
              <a:rPr lang="pt-BR" dirty="0"/>
              <a:t>PLN</a:t>
            </a:r>
          </a:p>
          <a:p>
            <a:pPr lvl="2"/>
            <a:r>
              <a:rPr lang="pt-BR" dirty="0"/>
              <a:t>Visão Computacional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E11BE8B-76FA-4CAF-9CCF-38688F490B2C}"/>
              </a:ext>
            </a:extLst>
          </p:cNvPr>
          <p:cNvSpPr/>
          <p:nvPr/>
        </p:nvSpPr>
        <p:spPr>
          <a:xfrm>
            <a:off x="7963659" y="1507999"/>
            <a:ext cx="740229" cy="4789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FC47F63-46BF-46AD-8BEF-9600096477DC}"/>
              </a:ext>
            </a:extLst>
          </p:cNvPr>
          <p:cNvSpPr/>
          <p:nvPr/>
        </p:nvSpPr>
        <p:spPr>
          <a:xfrm>
            <a:off x="6498505" y="4715111"/>
            <a:ext cx="740229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2EEC84-4E8F-48CE-BDEF-66559712E432}"/>
              </a:ext>
            </a:extLst>
          </p:cNvPr>
          <p:cNvSpPr/>
          <p:nvPr/>
        </p:nvSpPr>
        <p:spPr>
          <a:xfrm>
            <a:off x="9809825" y="4671857"/>
            <a:ext cx="740229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17D2D2-9BF3-4695-A851-308E03A40A55}"/>
              </a:ext>
            </a:extLst>
          </p:cNvPr>
          <p:cNvSpPr txBox="1"/>
          <p:nvPr/>
        </p:nvSpPr>
        <p:spPr>
          <a:xfrm>
            <a:off x="7625374" y="902909"/>
            <a:ext cx="1416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notebook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600523-A02B-40D9-8D89-33994E39052A}"/>
              </a:ext>
            </a:extLst>
          </p:cNvPr>
          <p:cNvSpPr txBox="1"/>
          <p:nvPr/>
        </p:nvSpPr>
        <p:spPr>
          <a:xfrm>
            <a:off x="6121488" y="5201092"/>
            <a:ext cx="184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PythonAnyWhere</a:t>
            </a:r>
            <a:endParaRPr lang="pt-BR" dirty="0"/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BD3743-BB02-4A12-96C3-FD691EED1B97}"/>
              </a:ext>
            </a:extLst>
          </p:cNvPr>
          <p:cNvSpPr txBox="1"/>
          <p:nvPr/>
        </p:nvSpPr>
        <p:spPr>
          <a:xfrm>
            <a:off x="7700226" y="1990475"/>
            <a:ext cx="1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  <a:p>
            <a:r>
              <a:rPr lang="pt-BR" dirty="0"/>
              <a:t>e </a:t>
            </a:r>
            <a:r>
              <a:rPr lang="pt-BR" b="1" dirty="0"/>
              <a:t>GitHub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1F3403-4FDB-4EE8-869A-D04234AF5FF9}"/>
              </a:ext>
            </a:extLst>
          </p:cNvPr>
          <p:cNvSpPr txBox="1"/>
          <p:nvPr/>
        </p:nvSpPr>
        <p:spPr>
          <a:xfrm>
            <a:off x="8667904" y="4184863"/>
            <a:ext cx="283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/>
              <a:t>Low</a:t>
            </a:r>
            <a:r>
              <a:rPr lang="pt-BR" sz="2400" b="1" dirty="0"/>
              <a:t> </a:t>
            </a:r>
            <a:r>
              <a:rPr lang="pt-BR" sz="2400" b="1" dirty="0" err="1"/>
              <a:t>Code</a:t>
            </a:r>
            <a:r>
              <a:rPr lang="pt-BR" sz="2400" b="1" dirty="0"/>
              <a:t> - </a:t>
            </a:r>
            <a:r>
              <a:rPr lang="pt-BR" sz="2400" b="1" dirty="0" err="1"/>
              <a:t>Streamlit</a:t>
            </a:r>
            <a:endParaRPr lang="pt-BR" sz="24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23B4014-9EF0-4BB5-B84E-C841C805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16" y="4259621"/>
            <a:ext cx="3682998" cy="2147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B462F9D-BA95-4397-A633-C727966B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22" y="5656532"/>
            <a:ext cx="1541448" cy="69099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23FC803-1253-41CF-8CC9-83D1AEC0658E}"/>
              </a:ext>
            </a:extLst>
          </p:cNvPr>
          <p:cNvSpPr txBox="1"/>
          <p:nvPr/>
        </p:nvSpPr>
        <p:spPr>
          <a:xfrm>
            <a:off x="6121488" y="4221194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/>
              <a:t>Code</a:t>
            </a:r>
            <a:r>
              <a:rPr lang="pt-BR" sz="2400" b="1" dirty="0"/>
              <a:t> - </a:t>
            </a:r>
            <a:r>
              <a:rPr lang="pt-BR" sz="2400" b="1" dirty="0" err="1"/>
              <a:t>Flask</a:t>
            </a:r>
            <a:endParaRPr lang="pt-BR" sz="24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FD1A23D-FB98-40F5-ACF2-E7299B1736C0}"/>
              </a:ext>
            </a:extLst>
          </p:cNvPr>
          <p:cNvSpPr txBox="1"/>
          <p:nvPr/>
        </p:nvSpPr>
        <p:spPr>
          <a:xfrm>
            <a:off x="9272258" y="5333366"/>
            <a:ext cx="215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Hospedagem Própria</a:t>
            </a:r>
          </a:p>
          <a:p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8589426-A494-4B6B-A0E6-90BC732E824D}"/>
              </a:ext>
            </a:extLst>
          </p:cNvPr>
          <p:cNvCxnSpPr>
            <a:cxnSpLocks/>
          </p:cNvCxnSpPr>
          <p:nvPr/>
        </p:nvCxnSpPr>
        <p:spPr>
          <a:xfrm flipH="1">
            <a:off x="7042573" y="2647325"/>
            <a:ext cx="1070915" cy="14192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B1F42A0-029E-4EEA-965C-3B29125E5FC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486242" y="2636806"/>
            <a:ext cx="1533521" cy="14382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04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9B795F6-6937-4D11-97DC-8E6DE0F3CE72}"/>
              </a:ext>
            </a:extLst>
          </p:cNvPr>
          <p:cNvSpPr txBox="1"/>
          <p:nvPr/>
        </p:nvSpPr>
        <p:spPr>
          <a:xfrm>
            <a:off x="261257" y="1277258"/>
            <a:ext cx="1115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Notebook</a:t>
            </a:r>
          </a:p>
          <a:p>
            <a:r>
              <a:rPr lang="pt-BR" dirty="0" err="1"/>
              <a:t>Flask</a:t>
            </a:r>
            <a:endParaRPr lang="pt-BR" dirty="0"/>
          </a:p>
          <a:p>
            <a:r>
              <a:rPr lang="pt-BR" dirty="0" err="1"/>
              <a:t>Streamlit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95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7F86B-FFA4-44C2-92BD-18ABD13E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b="1" dirty="0" err="1"/>
              <a:t>Code</a:t>
            </a:r>
            <a:r>
              <a:rPr lang="pt-BR" dirty="0"/>
              <a:t> </a:t>
            </a:r>
            <a:r>
              <a:rPr lang="pt-BR" dirty="0" err="1"/>
              <a:t>Flask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49956C-204F-4319-9AC3-47FE2CF09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03072"/>
            <a:ext cx="10235693" cy="585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8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6C837-2A8D-4EF9-90EF-2345F424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B2AA3-31FF-4E99-9FFC-536BA4E7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20 minutos</a:t>
            </a:r>
          </a:p>
          <a:p>
            <a:pPr lvl="1"/>
            <a:r>
              <a:rPr lang="pt-BR" dirty="0"/>
              <a:t>O desafio é o usuário vai digitar em português , você vai traduzir pro inglês e o </a:t>
            </a:r>
            <a:r>
              <a:rPr lang="pt-BR" dirty="0" err="1"/>
              <a:t>textblob</a:t>
            </a:r>
            <a:r>
              <a:rPr lang="pt-BR" dirty="0"/>
              <a:t> tratar a polaridade em inglês.</a:t>
            </a:r>
          </a:p>
        </p:txBody>
      </p:sp>
    </p:spTree>
    <p:extLst>
      <p:ext uri="{BB962C8B-B14F-4D97-AF65-F5344CB8AC3E}">
        <p14:creationId xmlns:p14="http://schemas.microsoft.com/office/powerpoint/2010/main" val="146142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E2C7F-4897-4EBF-9EEB-89C42550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F5E757-9F68-4421-9DF4-F49D00F57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62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DC02C-1CE0-4567-A0F8-A788E86D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Exercício (plano 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F9419-9ACF-4067-8A73-253BA545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/>
              <a:t>Streamlit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Mapa do Brasil – vendas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Aplicativos com três linhas de código (</a:t>
            </a:r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HTML, CSS (não)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Python Back </a:t>
            </a:r>
            <a:r>
              <a:rPr lang="pt-BR" dirty="0" err="1"/>
              <a:t>End</a:t>
            </a:r>
            <a:r>
              <a:rPr lang="pt-BR" dirty="0"/>
              <a:t> (sim)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Consumo de API usando </a:t>
            </a:r>
            <a:r>
              <a:rPr lang="pt-BR" b="1" dirty="0" err="1"/>
              <a:t>requests</a:t>
            </a:r>
            <a:r>
              <a:rPr lang="pt-B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Consumir uma API de Vendas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Dashboards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Pandas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2632657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211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CODE e LOW CODE</vt:lpstr>
      <vt:lpstr>PROJETO FINAL</vt:lpstr>
      <vt:lpstr>Apresentação do PowerPoint</vt:lpstr>
      <vt:lpstr>Apresentação do PowerPoint</vt:lpstr>
      <vt:lpstr>Apresentação do PowerPoint</vt:lpstr>
      <vt:lpstr>Code Flask</vt:lpstr>
      <vt:lpstr>Desafio</vt:lpstr>
      <vt:lpstr>CODE</vt:lpstr>
      <vt:lpstr>Exercício (plano 1)</vt:lpstr>
      <vt:lpstr>Exercício (plano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e LOW CODE</dc:title>
  <dc:creator>ead</dc:creator>
  <cp:lastModifiedBy>ead</cp:lastModifiedBy>
  <cp:revision>8</cp:revision>
  <dcterms:created xsi:type="dcterms:W3CDTF">2024-10-07T11:27:46Z</dcterms:created>
  <dcterms:modified xsi:type="dcterms:W3CDTF">2024-10-07T14:59:36Z</dcterms:modified>
</cp:coreProperties>
</file>