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7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2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76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55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2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41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17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5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173A-B3B3-4663-BF28-6BBB808992F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DD17-E5D5-46A6-97C8-BC1CA4245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ulosilvestre/speedtest-db/blob/master/speedtest05/speedtest_conceitual_o5.brM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Avaliação (Prova)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Receber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 Base: </a:t>
            </a:r>
            <a:r>
              <a:rPr lang="pt-BR" dirty="0" err="1" smtClean="0"/>
              <a:t>github</a:t>
            </a:r>
            <a:endParaRPr lang="pt-BR" dirty="0" smtClean="0"/>
          </a:p>
          <a:p>
            <a:pPr lvl="1"/>
            <a:r>
              <a:rPr lang="pt-BR" dirty="0" smtClean="0"/>
              <a:t>https://github.com/romulosilvestre/htmlfinal</a:t>
            </a:r>
          </a:p>
          <a:p>
            <a:r>
              <a:rPr lang="pt-BR" dirty="0" smtClean="0"/>
              <a:t>Modelagem conceitual de dados</a:t>
            </a:r>
          </a:p>
          <a:p>
            <a:pPr lvl="1"/>
            <a:r>
              <a:rPr lang="pt-BR" dirty="0" smtClean="0">
                <a:hlinkClick r:id="rId2"/>
              </a:rPr>
              <a:t>https://github.com/romulosilvestre/speedtest-db/blob/master/speedtest05/speedtest_conceitual_o5.brM3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 de todas as telas que representem a regra de negócio do modelo conceitual.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3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14" y="596784"/>
            <a:ext cx="8630496" cy="57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25" y="161322"/>
            <a:ext cx="8337666" cy="65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70" y="133350"/>
            <a:ext cx="92297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Avaliação (Prova)</vt:lpstr>
      <vt:lpstr>Receber</vt:lpstr>
      <vt:lpstr>Entregas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(Prova)</dc:title>
  <dc:creator>Romulo Cesar Silvestre Leite</dc:creator>
  <cp:lastModifiedBy>Romulo Cesar Silvestre Leite</cp:lastModifiedBy>
  <cp:revision>3</cp:revision>
  <dcterms:created xsi:type="dcterms:W3CDTF">2023-10-02T22:44:28Z</dcterms:created>
  <dcterms:modified xsi:type="dcterms:W3CDTF">2023-10-03T00:46:15Z</dcterms:modified>
</cp:coreProperties>
</file>