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6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224E8E-33DC-4C5D-8F91-764458D882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F4B65C-EE9B-4889-82F7-F6582829C8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C2B2B0-A67C-4905-8513-275194473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64A9-5F3D-4594-9014-F468C1154056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4C9669-DEC6-4836-87B8-4420ED848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56D29B-2503-4B20-A6A4-0CFD112FE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A747-5168-46BF-870A-78BF9CD9D4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8153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10F3A4-2BAC-49DA-9B72-8CD514603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D1DD14D-1AC7-44AA-8DB3-D406260D2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C1A64F-08AD-4FF8-AC66-6B3EA30C8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64A9-5F3D-4594-9014-F468C1154056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8332F7-2C96-4249-A26A-1F3BC89CF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0AB3A7-9D29-46A8-B0ED-D53B43320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A747-5168-46BF-870A-78BF9CD9D4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2611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FB0CD5F-7D4B-4F79-8333-611EEBE35F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14A0C87-E801-4FB6-88C2-14CA92B57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B49058-0B11-4C81-9C22-9D828B116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64A9-5F3D-4594-9014-F468C1154056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0B87F9-6885-459D-B8E5-E0BDF22F9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38597A-63FD-42D1-AD41-EB8F4DF6D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A747-5168-46BF-870A-78BF9CD9D4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5572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6BEAD8-53E7-4981-B1CE-5BF994923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5128D6-C3AF-4F0A-96A7-654EACD29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366170-D32B-4143-8F57-28EFA1763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64A9-5F3D-4594-9014-F468C1154056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9407D6-702E-4E76-9AB6-6042BDC04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6920F1-40B5-4D0D-B3D2-C4CB64702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A747-5168-46BF-870A-78BF9CD9D4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019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38A4B1-94BF-4B43-96CB-078CD1943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68D814-CEF0-4C52-8A00-55C61F209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37AC41-A0B8-4192-8519-298B0B1EF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64A9-5F3D-4594-9014-F468C1154056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7808A0-F90B-4CBF-896E-86551AED2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63D315-504A-4FBB-BB26-8585BC061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A747-5168-46BF-870A-78BF9CD9D4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852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9CFF60-CE09-4AAB-975A-285BF0869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8A6673-9549-4FAD-A3BF-7817994528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DABDEA9-3356-421A-A583-D722A80DF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81EC004-DD99-4212-92D1-DB879400C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64A9-5F3D-4594-9014-F468C1154056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519F8E8-F1EE-4034-94B2-FF95621C1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4A385EE-06A2-4D5F-AFD0-23FA8B396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A747-5168-46BF-870A-78BF9CD9D4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2069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B374BF-0200-44B2-87D2-AF2E0EFA1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63C229-F476-41B1-90C7-0AE15461A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66CB072-E497-4F41-8CF8-617F525D6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FE2A1B6-D4F1-46DB-B0AC-625B5E6F63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CC77A87-6C9E-43F0-B8CF-6192DA0B2B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A68243E-3211-4484-B05D-1AC69E47E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64A9-5F3D-4594-9014-F468C1154056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562C4B7-8DBB-47EB-A188-C6598F717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AEEC607-35C0-4C41-9511-381035379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A747-5168-46BF-870A-78BF9CD9D4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0314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AB2978-900D-4009-A752-D43814D01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2DFA04-B269-45AB-A65C-CAEC75D88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64A9-5F3D-4594-9014-F468C1154056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65421B2-CC34-4B98-9DB2-7E951C800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1854425-AAB2-4012-88CE-68DFBDACA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A747-5168-46BF-870A-78BF9CD9D4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1333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AD04A26-6514-4D24-9B5C-795F6F098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64A9-5F3D-4594-9014-F468C1154056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53A80A5-1681-43A6-90CF-FA8174144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2D14C47-9686-428A-B771-57ED51A34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A747-5168-46BF-870A-78BF9CD9D4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7126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0FEC22-6661-4164-BD39-A21994653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FDFDB8-2BFE-43A4-9698-7212F2417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DB5253C-3940-4192-AB2B-D04F0FF7D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465826D-0A51-4B55-9F06-8950ACF8A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64A9-5F3D-4594-9014-F468C1154056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F7874F-5D70-4409-AE80-E5DD91018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6EA421A-177B-4DE9-962A-D9A0E961A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A747-5168-46BF-870A-78BF9CD9D4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2951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19C364-FA6E-446C-A22B-BD8526398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7545589-9F89-49D4-9BE0-C50E89F607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684EEB9-FC70-4E33-87E3-E54A72491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673882E-C07E-4916-AFF5-8104184FE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64A9-5F3D-4594-9014-F468C1154056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C4254D-FCE7-4F17-8042-12DEAE191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F80E09-F337-431A-960A-82ACD37A7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A747-5168-46BF-870A-78BF9CD9D4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5077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A2EB1FF-E162-426C-931C-06824272A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7B1127C-D2EB-442B-BB01-E73CBA604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519B72-9112-47CE-9C34-ACCA7AD0A4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464A9-5F3D-4594-9014-F468C1154056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24D00C-6C3D-4108-A1FF-56AB98C6F3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A7E870-1AB5-435D-82D9-82206D2362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FA747-5168-46BF-870A-78BF9CD9D4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9991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5E162BF-FF87-4DC9-A339-E8BC27808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57" y="1594820"/>
            <a:ext cx="2686051" cy="2778673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255B4C5-E758-43D9-82CA-170F5FDC9DBA}"/>
              </a:ext>
            </a:extLst>
          </p:cNvPr>
          <p:cNvSpPr txBox="1"/>
          <p:nvPr/>
        </p:nvSpPr>
        <p:spPr>
          <a:xfrm>
            <a:off x="562757" y="1065007"/>
            <a:ext cx="226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Avançar : </a:t>
            </a:r>
            <a:r>
              <a:rPr lang="pt-BR" dirty="0"/>
              <a:t>SIM ou NÃO</a:t>
            </a:r>
          </a:p>
        </p:txBody>
      </p:sp>
    </p:spTree>
    <p:extLst>
      <p:ext uri="{BB962C8B-B14F-4D97-AF65-F5344CB8AC3E}">
        <p14:creationId xmlns:p14="http://schemas.microsoft.com/office/powerpoint/2010/main" val="1514897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3AEB32C-602B-4F4B-96A6-5AF0B0203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46" y="2247137"/>
            <a:ext cx="4748436" cy="1955238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B0D5ADD-6A3D-4DD3-9F4B-F5E3B2086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941" y="1466055"/>
            <a:ext cx="5503760" cy="392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806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A36148D-C33C-4715-AAD9-992A3C537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08" y="871368"/>
            <a:ext cx="11137819" cy="504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314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9CA7E2A-0886-4705-B851-78082A4F3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1566862"/>
            <a:ext cx="1183005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250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B240F04-C0DC-4E63-B3B2-1B83D9D0B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831" y="1140310"/>
            <a:ext cx="9679648" cy="341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233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E5E486A-2C97-45BC-A186-8CE3AD15A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621" y="999314"/>
            <a:ext cx="3272566" cy="101449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F36E0ED-0818-40B3-801C-791667A32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2" y="2483391"/>
            <a:ext cx="1062037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128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DA56E55-34A1-4074-A745-6B9E91430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396" y="2904565"/>
            <a:ext cx="8427138" cy="88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595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64A11A5-BABA-4A08-B54D-E453C8B82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821" y="2054711"/>
            <a:ext cx="11435938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805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8406D70-CF85-4459-B3D6-5339924C4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9" y="1366221"/>
            <a:ext cx="10491924" cy="385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178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0C2D12A-0ADE-4CC5-A07C-4E72EE22E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37" y="1860605"/>
            <a:ext cx="11804725" cy="273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496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E622527-043E-476A-8E58-143C9CF0B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25" y="2323653"/>
            <a:ext cx="11540601" cy="220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584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68C761D-50DE-4CCE-AC27-B826567FD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32" y="1359386"/>
            <a:ext cx="7582596" cy="3815043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6C0531D0-A6EC-430B-942D-D6CBA58829BD}"/>
              </a:ext>
            </a:extLst>
          </p:cNvPr>
          <p:cNvSpPr txBox="1"/>
          <p:nvPr/>
        </p:nvSpPr>
        <p:spPr>
          <a:xfrm>
            <a:off x="135032" y="785308"/>
            <a:ext cx="226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Avançar : </a:t>
            </a:r>
            <a:r>
              <a:rPr lang="pt-BR" dirty="0"/>
              <a:t>SIM ou NÃO</a:t>
            </a:r>
          </a:p>
        </p:txBody>
      </p:sp>
    </p:spTree>
    <p:extLst>
      <p:ext uri="{BB962C8B-B14F-4D97-AF65-F5344CB8AC3E}">
        <p14:creationId xmlns:p14="http://schemas.microsoft.com/office/powerpoint/2010/main" val="323471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682591D-F31D-4A10-894A-CA533EC76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04" y="1229659"/>
            <a:ext cx="11829523" cy="432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700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DE24903-B652-40DA-BC33-50913D642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87" y="485775"/>
            <a:ext cx="8658225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534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B713A19-81F8-40DF-92A0-B9DC85DC4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15152"/>
            <a:ext cx="3829722" cy="2786123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C6D7923-8C7C-4052-A98B-31E93090C941}"/>
              </a:ext>
            </a:extLst>
          </p:cNvPr>
          <p:cNvSpPr txBox="1"/>
          <p:nvPr/>
        </p:nvSpPr>
        <p:spPr>
          <a:xfrm>
            <a:off x="4195481" y="1358228"/>
            <a:ext cx="656756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 err="1"/>
              <a:t>def</a:t>
            </a:r>
            <a:r>
              <a:rPr lang="pt-BR" sz="6000" dirty="0"/>
              <a:t> </a:t>
            </a:r>
            <a:r>
              <a:rPr lang="pt-BR" sz="6000" dirty="0" err="1"/>
              <a:t>usar_maos</a:t>
            </a:r>
            <a:r>
              <a:rPr lang="pt-BR" sz="6000" dirty="0"/>
              <a:t>(self):</a:t>
            </a:r>
          </a:p>
          <a:p>
            <a:r>
              <a:rPr lang="pt-BR" sz="6000" dirty="0"/>
              <a:t>         </a:t>
            </a:r>
            <a:r>
              <a:rPr lang="pt-BR" sz="6000" dirty="0" err="1"/>
              <a:t>pass</a:t>
            </a:r>
            <a:endParaRPr lang="pt-BR" sz="60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E030457-0EB7-493E-B9FD-12D3379D1AEE}"/>
              </a:ext>
            </a:extLst>
          </p:cNvPr>
          <p:cNvSpPr txBox="1"/>
          <p:nvPr/>
        </p:nvSpPr>
        <p:spPr>
          <a:xfrm>
            <a:off x="4064834" y="792459"/>
            <a:ext cx="4062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highlight>
                  <a:srgbClr val="FFFF00"/>
                </a:highlight>
              </a:rPr>
              <a:t>@</a:t>
            </a:r>
            <a:r>
              <a:rPr lang="pt-BR" sz="5400" b="1" dirty="0" err="1">
                <a:highlight>
                  <a:srgbClr val="FFFF00"/>
                </a:highlight>
              </a:rPr>
              <a:t>admantium</a:t>
            </a:r>
            <a:endParaRPr lang="pt-BR" sz="54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99931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21408C3-E5D8-41EE-B2B9-783DF65B7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674" y="527126"/>
            <a:ext cx="9754651" cy="1974868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DDC3ECB-D224-4E0C-960C-221444643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491" y="2407303"/>
            <a:ext cx="9906581" cy="102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2720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EB9DE0F-C409-43F0-B276-848871219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499" y="79108"/>
            <a:ext cx="7859413" cy="660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9754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31BD77D-5094-4C84-9D78-8B853BF67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96" y="164612"/>
            <a:ext cx="8783694" cy="65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870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5C26F-587F-4EEA-A206-D20BF6641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testar uma API usando uma ferramenta profissional.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4A732A-7D82-4651-A23B-18DF09C02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Utilizaremos o POSTMAN que é uma ferramenta utilizada para testar a API.</a:t>
            </a:r>
          </a:p>
        </p:txBody>
      </p:sp>
    </p:spTree>
    <p:extLst>
      <p:ext uri="{BB962C8B-B14F-4D97-AF65-F5344CB8AC3E}">
        <p14:creationId xmlns:p14="http://schemas.microsoft.com/office/powerpoint/2010/main" val="28475723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7CE9415-0678-45B3-8242-2AA235B22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004" y="989704"/>
            <a:ext cx="9427181" cy="412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0253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19A9022-F538-4B0F-84EB-D450A4E54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013" y="879060"/>
            <a:ext cx="7521444" cy="471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9560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0F8645F-F8BD-4017-A9E7-B869762A3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623" y="2251710"/>
            <a:ext cx="8417624" cy="235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36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8FD166F-B1B7-40E0-8021-8437920F1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32" y="668543"/>
            <a:ext cx="11812069" cy="228981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E6506DF-2496-4EEB-B74E-9250DF92624E}"/>
              </a:ext>
            </a:extLst>
          </p:cNvPr>
          <p:cNvSpPr txBox="1"/>
          <p:nvPr/>
        </p:nvSpPr>
        <p:spPr>
          <a:xfrm>
            <a:off x="135032" y="107577"/>
            <a:ext cx="226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Avançar : </a:t>
            </a:r>
            <a:r>
              <a:rPr lang="pt-BR" dirty="0"/>
              <a:t>SIM ou NÃO</a:t>
            </a:r>
          </a:p>
        </p:txBody>
      </p:sp>
    </p:spTree>
    <p:extLst>
      <p:ext uri="{BB962C8B-B14F-4D97-AF65-F5344CB8AC3E}">
        <p14:creationId xmlns:p14="http://schemas.microsoft.com/office/powerpoint/2010/main" val="23165705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9145EE5-678D-4659-A054-0ACB8CC0C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12" y="336455"/>
            <a:ext cx="2482775" cy="4952056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12055610-3361-4637-A86C-563D1581AAB0}"/>
              </a:ext>
            </a:extLst>
          </p:cNvPr>
          <p:cNvCxnSpPr/>
          <p:nvPr/>
        </p:nvCxnSpPr>
        <p:spPr>
          <a:xfrm>
            <a:off x="2119256" y="1592132"/>
            <a:ext cx="2872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9E0A609C-8446-4A0A-9426-334736E669C4}"/>
              </a:ext>
            </a:extLst>
          </p:cNvPr>
          <p:cNvSpPr txBox="1"/>
          <p:nvPr/>
        </p:nvSpPr>
        <p:spPr>
          <a:xfrm>
            <a:off x="5174428" y="1407466"/>
            <a:ext cx="7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pegar</a:t>
            </a:r>
          </a:p>
        </p:txBody>
      </p:sp>
    </p:spTree>
    <p:extLst>
      <p:ext uri="{BB962C8B-B14F-4D97-AF65-F5344CB8AC3E}">
        <p14:creationId xmlns:p14="http://schemas.microsoft.com/office/powerpoint/2010/main" val="8339557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C087DF2-4E8E-4535-A71C-42E6978C3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323850"/>
            <a:ext cx="11325225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297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2CCFD1E-16A4-467B-944D-C99918072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28" y="657675"/>
            <a:ext cx="11950772" cy="481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643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48D17DC-F50A-4300-A226-D6ECBB2BD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15" y="2183803"/>
            <a:ext cx="11129040" cy="254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522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755D016-D923-45C5-BA84-99777FF73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17" y="2000921"/>
            <a:ext cx="11349319" cy="290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425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C2820E-07CE-4668-99A1-DA7B6656B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Framework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4BD1AB-3AE0-4F77-B94E-5EF7B091B5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Conjunto de recursos (classes, métodos, recursos prontos)</a:t>
            </a:r>
          </a:p>
        </p:txBody>
      </p:sp>
    </p:spTree>
    <p:extLst>
      <p:ext uri="{BB962C8B-B14F-4D97-AF65-F5344CB8AC3E}">
        <p14:creationId xmlns:p14="http://schemas.microsoft.com/office/powerpoint/2010/main" val="410896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498A302-9F5C-4DA3-946D-9835C8A3F8AB}"/>
              </a:ext>
            </a:extLst>
          </p:cNvPr>
          <p:cNvSpPr txBox="1"/>
          <p:nvPr/>
        </p:nvSpPr>
        <p:spPr>
          <a:xfrm>
            <a:off x="333487" y="344245"/>
            <a:ext cx="24415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main.py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30FBBC1-5461-430C-A13A-F752131A7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1" y="2402989"/>
            <a:ext cx="10516884" cy="276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587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451F807-FE94-43DE-AE6D-4D5E9FD2F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0426"/>
            <a:ext cx="12002208" cy="407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3936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64</Words>
  <Application>Microsoft Office PowerPoint</Application>
  <PresentationFormat>Widescreen</PresentationFormat>
  <Paragraphs>12</Paragraphs>
  <Slides>31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Framework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Como testar uma API usando uma ferramenta profissional.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Romulo Cesar Silvestre Leite</dc:creator>
  <cp:lastModifiedBy>Romulo Cesar Silvestre Leite</cp:lastModifiedBy>
  <cp:revision>10</cp:revision>
  <dcterms:created xsi:type="dcterms:W3CDTF">2024-04-15T22:38:51Z</dcterms:created>
  <dcterms:modified xsi:type="dcterms:W3CDTF">2024-04-16T00:22:25Z</dcterms:modified>
</cp:coreProperties>
</file>