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9" r:id="rId33"/>
    <p:sldId id="287" r:id="rId34"/>
    <p:sldId id="288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4" r:id="rId49"/>
    <p:sldId id="305" r:id="rId50"/>
    <p:sldId id="306" r:id="rId51"/>
    <p:sldId id="303" r:id="rId52"/>
    <p:sldId id="307" r:id="rId53"/>
    <p:sldId id="311" r:id="rId54"/>
    <p:sldId id="308" r:id="rId55"/>
    <p:sldId id="309" r:id="rId56"/>
    <p:sldId id="310" r:id="rId57"/>
    <p:sldId id="312" r:id="rId58"/>
    <p:sldId id="313" r:id="rId59"/>
    <p:sldId id="314" r:id="rId60"/>
    <p:sldId id="315" r:id="rId61"/>
    <p:sldId id="316" r:id="rId62"/>
    <p:sldId id="317" r:id="rId63"/>
    <p:sldId id="318" r:id="rId6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23:56:01.0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453 271,'0'663,"48"-316,0-3,-27-214,-6 1,-5 1,-6 15,1-20,23 100,56-1,-35-9,49-73,-82-131,0-2,0 0,2-1,-1 0,1-2,0 0,1-1,0 0,0-2,0 0,0-2,1 0,0-1,0-1,-1 0,1-2,0 0,17-4,19 4,788 25,364 5,-480-25,-286 51,-328-36,-4-7,0-4,1-6,35-7,30 2,-176 3,5 2,0-1,0 0,-1 0,1-1,0 0,0 1,0-2,0 1,0 0,0-1,-1 0,1 0,0-1,0 1,-1-1,1 0,-1 0,0 0,1-1,-1 0,0 0,0 0,-1 0,1 0,-1-1,0 0,1 1,-2-1,1 0,0-1,-1 1,0 0,0-1,0 1,1-5,-10-226,1 195,-2 1,-1 0,-2 1,-2 0,-1 0,-9-12,-3-14,-88-214,24 67,9-4,-26-126,74 182,7 0,7-2,5-33,10 106,2 22,-2 0,-2 0,-4 1,-3 0,-12-35,20 88,-1-1,-1 1,0 0,0 0,-1 1,-1 0,0 0,0 1,-1 1,0-1,-1 1,0 1,-1 0,1 1,-1 0,-1 1,1 0,-1 1,-4-1,-24-8,-1 2,0 2,-1 2,0 2,-23 0,-767 1,663 6,-105 2,1-11,-88-22,-13-26,-14-2,-103 9,-597 37,1068 21,58 9,-14-7,-7 3,-1 0,-1 2,0 0,-1 1,-1 0,0 0,-2 2,0-1,-1 1,0 1,-2-1,0 2,-2-1,0 0,-1 1,-1 0,-1 0,-1 6,33 129,-20-114,-2-9</inkml:trace>
  <inkml:trace contextRef="#ctx0" brushRef="#br0" timeOffset="1477.774">1349 1346,'-27'327,"23"8,7-434,5 0,3 1,5 0,4 1,4 1,5 2,26-58,-49 139,-6 7,1 1,0 0,0 0,0-1,1 1,-1 0,1 0,1 1,-1-1,1 0,0 1,0-1,0 1,0 0,1 0,-1 0,1 1,0-1,1 1,-1 0,0 0,1 0,0 1,0-1,0 1,0 1,0-1,0 0,0 1,0 0,0 1,1-1,8 13,0 1,-1 0,0 1,-1 0,-1 1,-1 0,0 1,0 0,-2 1,0 0,-1 0,-1 1,0 0,-1 0,-1 0,-1 0,-1 2,13 62,-4 1,-3 0,-3 62,4 57,31-38,-40-165,1 1,-1 0,0-1,0 1,0 0,0-1,0 1,1 0,-1-1,0 1,0 0,1 0,-1-1,0 1,0 0,1 0,-1-1,0 1,1 0,-1 0,0 0,1 0,-1 0,0-1,1 1,-1 0,0 0,1 0,-1 0,1 0,-1 0,0 0,-10-47,-97-249,102 284,-1 0,0 0,-1 0,-1 1,0 0,0 0,-1 1,0 0,-1 0,0 1,0 0,-1 1,-1 1,1-1,-1 2,0 0,0 0,-1 1,0 1,0 0,0 0,-9 0,-4 2</inkml:trace>
  <inkml:trace contextRef="#ctx0" brushRef="#br0" timeOffset="2560.403">2126 1346,'0'733,"0"-1520,0 771,-1 11,0 1,0 0,1-1,0 1,-1-1,1 1,1 0,-1-1,1 1,0-1,0 1,0 0,0 0,1 0,-1-1,1 1,0 1,1-1,-1 0,1 0,-1 1,1 0,0-1,0 1,1 0,-1 1,1-1,0 0,20-1,0 0,0 2,0 1,1 1,-1 0,0 2,18 4,-17-3,-18-4,0 1,0 1,0-1,0 1,-1 0,1 1,0-1,-1 1,1 1,-1-1,0 1,1 0,-1 1,-1-1,1 1,0 0,-1 1,0-1,0 1,0 0,-1 0,0 1,0-1,0 1,0 0,-1 0,0 0,-1 1,1-1,-1 1,0-1,-1 1,1 0,-1 0,-1 0,1 0,-1 4,1 1,-1-1,-1 1,0-1,-1 1,0-1,0 1,-1-1,-1 0,0 0,0-1,-1 1,-1-1,0 0,0 0,-1-1,0 0,0 0,-1 0,-1-1,1 0,-1-1,0 0,-1 0,-7 3,-4 2,-2-1,0-1,0-1,-1 0,0-2,0-1,-1-1,1-1,-1-1,0-2,-14 0,-38-7,110 5</inkml:trace>
  <inkml:trace contextRef="#ctx0" brushRef="#br0" timeOffset="3102.741">2784 1287,'15'-5,"15"-2,18 1,11 0,5 2,3 2,-1 1,-6 0,-8 1,-23 1,-27-1,-14 0</inkml:trace>
  <inkml:trace contextRef="#ctx0" brushRef="#br0" timeOffset="5696.858">2963 1257,'51'177,"-23"-110,-24-58,9 21,-2 0,0 1,-2 0,-2 1,0 0,-3 0,0 1,-2-1,-2 32,-4-58,0 0,-1-1,0 0,0 0,0 0,0 0,-1-1,0 0,0 0,0 0,0-1,-1 0,1 0,-1-1,0 1,1-1,-1-1,0 0,0 0,-1 0,1-1,0 0,0 0,0 0,0-1,0 0,0-1,0 0,-5-2,-15 3,-7-1,47 0,463 1,-457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23:56:34.5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23:56:31.7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0 181,'23'60,"-14"19,-8-52,1 0,2 0,1 0,1 0,1-1,1 0,1 0,2-1,4 7,-14-30,0 0,1 0,-1 0,1 0,-1 0,1 0,0-1,0 1,-1-1,1 1,0-1,0 0,1 0,-1 0,0 0,0 0,0 0,1 0,-1-1,0 1,1-1,-1 0,1 0,-1 0,0 0,1 0,-1 0,1-1,-1 1,0-1,0 0,1 1,-1-1,0 0,0 0,0-1,0 1,0 0,0-1,0 1,0-1,0 1,-1-1,1 0,-1 0,1 0,-1 0,0 0,1-1,72-106,23-105,-86 187</inkml:trace>
  <inkml:trace contextRef="#ctx0" brushRef="#br0" timeOffset="525.4">598 241,'1'445,"0"-439,1-1,0 1,1 0,-1-1,1 0,0 0,0 1,1-2,-1 1,1 0,0-1,0 1,1-1,0-1,-1 1,1-1,0 1,1-1,-1-1,0 1,1-1,0 0,-1 0,1 0,0-1,0 0,0 0,0-1,0 1,0-2,0 1,0 0,0-1,0 0,0-1,1 0,55 6,-29 1,132-1,-144-10</inkml:trace>
  <inkml:trace contextRef="#ctx0" brushRef="#br0" timeOffset="952.245">538 510,'5'0,"12"0,18-5,14-2,3-5,-3 0,-3 2,-5 3,-5 2,-3 2,-7 2</inkml:trace>
  <inkml:trace contextRef="#ctx0" brushRef="#br0" timeOffset="1318.419">508 91,'5'0,"7"0,6-5,6-2,3 1,8 1,2 1,0 2,5 1,-1 0,-1 1,-4 0,-6 1</inkml:trace>
  <inkml:trace contextRef="#ctx0" brushRef="#br0" timeOffset="2413.494">1285 599,'0'31,"0"-35,0-402,0 397,0 0,1 0,-1 0,2 0,-1 0,1 1,1-1,-1 1,1-1,1 1,0 0,0 0,0 0,1 1,0 0,1 0,0 0,0 0,0 1,1 0,0 0,0 1,0 0,1 0,-1 1,1 0,0 0,1 1,-1 0,1 0,-1 1,1 0,2 0,-8 1,0 0,0 0,1 1,-1-1,0 1,0 0,0 0,1 0,-1 0,0 1,0-1,0 1,0 0,0 0,0 0,0 0,0 0,0 1,0-1,0 1,-1 0,1 0,-1 0,1 0,-1 0,0 1,0-1,0 1,0-1,0 1,0 0,-1-1,0 1,1 0,-1 0,0 0,0 1,-1-1,1 0,-1 0,1 0,-1 0,0 1,0-1,-1 0,1 0,-1 3,-1 6,0 0,-1 0,0-1,-1 1,-1-1,1 0,-2 0,0-1,0 0,0 0,-1 0,-1-1,0 0,0 0,-1-1,0 0,0 0,-1-1,0 0,0-1,-1 0,1-1,-1 0,-6 1,12-4,4-2,0 0,-1 0,1 0,-1 0,1 0,-1 0,1 0,0 0,-1 1,1-1,-1 1,1-1,0 1,-1-1,1 1,0 0,0 0,0-1,-1 1,1 0,0 0,0 0,0 0,0 0,1 1,-1-1,0 0,0 0,1 1,-1-1,1 0,-1 1,1-1,-1 0,1 1,0-1,0 1,0-1,-1 1,2-1,-1 0,0 1,0-1,0 1,1-1,-1 1,0-1,1 0,0 1,-1-1,1 0,234 79,-207-72,160 66,-177-57,-16-4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23:56:28.7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1,'0'10,"10"19,9 19,5 12,0 6,0-3,2-2,-5-7,-5-7,-5-7,-5-9</inkml:trace>
  <inkml:trace contextRef="#ctx0" brushRef="#br0" timeOffset="732.023">60 90,'86'-1,"-45"-2,1 2,-1 2,0 2,0 2,0 1,0 2,5 4,-34-5,-1 0,0 1,-1 0,0 1,0 1,-1-1,0 1,-1 1,0-1,-1 2,0-1,-1 1,0 0,0 0,-2 0,1 1,-2 0,0 0,0 0,-1 0,-1 0,0 1,0-1,-2 0,0 2,1-8,0-1,-1 1,0-1,0 0,-1 0,1 1,-1-1,-1 0,1-1,-1 1,0 0,0-1,-1 1,0-1,0 0,0 0,0-1,-1 1,0-1,0 0,0 0,0-1,-1 1,1-1,-1 0,0-1,0 1,0-1,0 0,0-1,-5 1,-211 14,198-17,-192 7,190-5,14-2</inkml:trace>
  <inkml:trace contextRef="#ctx0" brushRef="#br0" timeOffset="1781.65">838 269,'12'18,"-1"0,0 1,-2 0,0 0,-1 1,-1 0,0 1,-2-1,0 1,-2 0,0 1,-1-1,-2 0,0 13,0 58,-2-126,-2 4,0 0,2-1,2 1,0-1,2 1,2 0,0-1,2 1,2 1,0 0,2 0,1 0,2 1,0 1,10-14,-19 37,0-1,0 1,0 1,1-1,-1 0,1 1,0 0,0 0,0 1,0-1,1 1,-1 0,1 0,-1 1,1 0,0 0,-1 0,1 1,0-1,-1 1,1 1,0-1,0 1,-1 0,1 0,-1 1,1 0,-1 0,1 0,-1 1,0-1,0 1,0 0,-1 1,1-1,-1 1,1 0,-1 0,-1 0,1 1,0-1,-1 1,0 0,0 0,-1 0,1 0,-1 1,0-1,0 0,-1 1,0 0,0-1,0 1,-1 0,1 0,-1-1,-1 1,1 0,-1 0,0-1,0 1,-1-1,0 1,0-1,0 1,-2 1,-7 7,0-2,-1 1,-1-2,0 1,0-2,-1 0,0 0,-1-2,0 0,-1 0,1-1,-5 0,19-7,0 0,0 0,0 0,0 1,0-1,0 0,0 0,0 1,0-1,0 1,0-1,0 1,1-1,-1 1,0-1,0 1,0 0,1 0,-1-1,1 1,-1 0,0 0,1 0,-1-1,1 1,0 0,-1 0,1 0,0 0,-1 0,1 0,0 0,0 0,0 0,0 0,0 0,0 0,0 0,0 0,0 0,1 0,-1 0,0 0,1 0,-1 0,1 0,-1-1,1 1,-1 0,1 0,-1 0,1-1,0 1,-1 0,1 0,0-1,0 1,58 36,-44-29,261 145,-254-142</inkml:trace>
  <inkml:trace contextRef="#ctx0" brushRef="#br0" timeOffset="2258.563">1555 180,'5'0,"7"10,6 9,1 11,-4 5,-4 13,2 2,-3-2,-2-3,-2-5,2-5,1-2,2 3,1 1,3-7,-1-7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23:56:39.43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1285,'5'0,"12"0,8 0,5-5,2-2,1 1,5-5,12 1,6-4,5-4,7 1,7-3,1 4,-2 3,1-1,-1 3,1-3,-1-4,1 2,14 3,12 3,14 5,23 2,24 1,25 3,11-1,2 1,-12 0,-18-1,-22 1,-27-1,-23 0,-9 0,2 0,15 0,26 0,20 0,20 0,17 0,1 0,-1 0,-12 0,-16 0,-16 0,-11 0,-8 0,-6 0,2 0,2 0,4 0,1 0,14 0,8 0,9 0,2 0,10 0,1 0,1 0,-3 0,5 0,2 0,13 5,-2 2,3 0,-6-2,-14-1,-1-2,-9-1,-6 0,-10-1,-5-1,5 1,-2 0,0 0,5-1,4 1,-5 0,-7 0,-1 0,-6 0,-4 0,-9 0,0 0,0 0,-5 0,-3 0,-4 0,-12 0,-11 0,-11 0,-7 0,-1 0,-1 0,4 0,4 5,11 2,6-1,7-1,3-1,-1-2,-6 0,-6-2,-11 0,-9 0,-11 0,-5-1,-2 1,2 0,-3 0,-6 0,1 0,3 0,-1 0,-4 0,1 0,-1 0,-8 0</inkml:trace>
  <inkml:trace contextRef="#ctx0" brushRef="#br0" timeOffset="929.692">11835 0,'5'10,"11"14,15 28,20 30,29 27,30 26,22 9,24 12,16 4,5-5,-14-18,-18-23,-24-25,-28-28,-29-20,-21-15,-17-4,-8 1,-8 1,-5 6,-3 4,-13 6,-24 6,-47 6,-60 4,-68 3,-58 1,-50-4,-32-7,-12 4,-1-3,42-9,64-12,72-11,67-8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23:56:45.05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1703.96094"/>
      <inkml:brushProperty name="anchorY" value="-2067.42651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25552.7832"/>
      <inkml:brushProperty name="anchorY" value="-3486.47729"/>
      <inkml:brushProperty name="scaleFactor" value="0.5"/>
    </inkml:brush>
    <inkml:brush xml:id="br2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26822.7832"/>
      <inkml:brushProperty name="anchorY" value="-4926.20068"/>
      <inkml:brushProperty name="scaleFactor" value="0.5"/>
    </inkml:brush>
  </inkml:definitions>
  <inkml:trace contextRef="#ctx0" brushRef="#br0">0 1166,'0'0,"5"0,8 0,11-6,12 0,15-6,14 1,10-5,9-4,4 3,-2 3,6 4,-12 4,-5 2,-6 3,-6 1,4 0,-8 1,6 0,-2-1,6 1,6-1,4 0,0 0,2 0,-10 0,2 0,-4 0,-3 0,-2 0,-2 0,-2 0,0 0,-1 0,0 0,1 0,-1 0,6 0,1 0,6 0,-1 0,5 0,3 0,4 0,3 0,8 0,7 0,13 0,6 0,9 0,14 0,0 0,3 0,-10 0,-11 0,-12 0,-9 0,-14 0,-11 0,-8 0,-7 0,-4 0,5 0,4 0,1 0,5 0,5 0,3 6,-3 1,-4-1,-5-1,-4 4,-3 0,3-2,11 5,5-2,11-2,15-2,7-2,0-2,-4-1,-7-1,-4 0,-11 0,-4-1,-2 1,6 0,1 5,1 1,7 6,5 0,17 3,6-1,2 3,12-3,-1-3,-2-4,-11-2,-10-3,-5-1,-1-1,1 5,13 1,9 0,13-2,5 0,10-2,-6-1,0 0,-10-1,-7 0,-13-1,-12 1,-11 0,-6 0,-6 0,-8 0,4 0,12 0,2 0,7 0,-8 0,3 5,-3 1,-3 0,-2-1,-2-1,4-2,-1 0,-1-2,0 0,-8 0,-8 0,-7-1,-5 1,-5 0,-1 0,-2 0,-7 0,-6 0,-6 0,-10 0</inkml:trace>
  <inkml:trace contextRef="#ctx0" brushRef="#br1" timeOffset="370.239">12043 0,'0'0,"0"5,0 15,0 4,0 6,0 1,0 2,0-6</inkml:trace>
  <inkml:trace contextRef="#ctx0" brushRef="#br2" timeOffset="1367.173">12043 209,'0'0,"5"10,20 28,11 11,6 4,7 5,-1-4,3 0,-4-5,-4 1,2 1,2 2,4 2,9 8,9 8,13 7,1-7,4 4,-4-10,-6 3,-5-8,-11-2,-10-1,-2-1,-7-5,-4 0,3-4,-9-5,-2-11,-2 3,0-2,0-1,-6 0,0-1,-11 0,-16 0,-30-6,-38 6,-42-1,-42 8,-22 6,-25 7,-11-2,-22 3,-15-3,-27-5,-20-10,-9-3,-4-10,17-6,34-6,45-4,43-4,41 0,38-1,29-1,33 7,19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23:56:55.177"/>
    </inkml:context>
    <inkml:brush xml:id="br0">
      <inkml:brushProperty name="width" value="0.05" units="cm"/>
      <inkml:brushProperty name="height" value="0.05" units="cm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2676 1,'18'73,"22"146,-9 3,-10 0,-9 1,-12 51,-53 1051,62-1061,12-1,11-1,61 236,-78-432,-3 0,-2 1,-3 1,-4-1,-2 14,-4 179,4-253,1 0,0 1,0-1,0 0,0 0,1 0,1-1,-1 1,1-1,0 1,0-1,1-1,0 1,0 0,0-1,1 0,-1-1,1 1,0-1,1 0,-1 0,1-1,0 0,0 0,0-1,5 2,207 40,-191-40,293 22,1-15,271-25,587-105,-363 27,-764 88,-41 6,-1-2,0 1,1-1,-1-1,1 0,-1-1,0 0,0 0,0-1,0-1,0 0,-1 0,0-1,0-1,0 0,0 0,-1 0,0-1,0-1,-1 0,6-7,-7-4,-1 0,0-1,-2 0,0 0,-2 0,0 0,-1-1,-1 1,-1-1,0 1,-2 0,-1 0,-5-20,3 7,-77-395,-24-14,24 102,-433-1801,467 1900,42 232,0-1,0 1,-1 1,0 0,0 0,-1 0,0 1,-1 0,0 1,0 0,0 1,0 0,-1 1,0-1,0 2,0 0,0 0,-1 1,1 1,-1 0,1 0,-1 1,1 0,-1 1,1 1,-6 1,-27-5,-1453-25,933 16,-1119-54,-92-84,1605 124,260 34,220 60,-226-51</inkml:trace>
  <inkml:trace contextRef="#ctx0" brushRef="#br0" timeOffset="1452.449">2228 927,'60'32,"326"198,-166-128,5-9,3-10,4-11,68 6,-235-60,0-2,1-4,0-3,1-2,-1-4,1-2,0-3,0-3,-1-3,0-3,0-3,-2-3,0-2,0-3,-2-3,-1-3,464-243,-510 260,-1 0,-1-1,0-1,0 0,-1 0,-1-1,0-1,-1 0,-1 0,0-1,6-15,1 1,124-203,-138 232,0 0,-1 0,1-1,0 1,0 0,-1-1,1 1,-1-1,1 1,-1-1,1 0,-1 0,0 1,0-1,0 0,0 0,0 0,-1 0,1 0,-1-1,1 1,-1 0,0 0,1 0,-1 0,0-1,-1 1,1 0,0 0,-1 0,1 0,-1 0,1 0,-1 0,0 0,0 0,0 0,0 0,0 0,-1 0,1 1,0-1,-1 0,1 1,-1-1,0 1,1 0,-1 0,0-1,0 1,0 0,0 1,0-1,0 0,0 0,0 1,0-1,-1 1,1 0,0 0,0 0,0 0,-1 0,-167 5,71 8</inkml:trace>
  <inkml:trace contextRef="#ctx0" brushRef="#br0" timeOffset="3201.969">942 240,'37'67,"-6"12,-2 1,-5 1,-3 1,-3 0,-4 2,0 47,19 99,160 728,-66-8,-38-631,-50-188,-6 2,-5 1,-5 15,6 181,35-106,-24-118,26 96,-61-196,0-1,1 1,0-1,0 0,0 0,1 0,-1-1,1 0,0-1,0 1,1-1,-1-1,1 1,-1-1,1-1,0 1,0-1,0-1,-1 0,1 0,0 0,0-1,0 0,0 0,0-1,21 1,293-11,0-13,83-28,570-89,-869 120,35-9,1 7,2 6,21 4,-156 14,-8 1,-1 0,1-1,0 1,0 0,-1-1,1 1,0-1,0 1,0-1,0 1,0-1,0 0,0 0,-1 1,1-1,0 0,0 0,0 0,0 0,0 0,0 0,0 0,0 0,0-1,0 1,0 0,0 0,0-1,0 1,0-1,0 1,-1-1,1 1,0-1,0 0,-1 1,1-1,0 0,-1 1,1-1,0 0,-1 0,1 0,-1 1,0-1,1 0,-1 0,0 0,1 0,-1 0,0 0,0 0,0 0,0 0,0 0,0 0,0 0,0 0,0 0,0 0,-1 0,1 0,0 0,-1 0,-34-31,-10-6</inkml:trace>
  <inkml:trace contextRef="#ctx0" brushRef="#br0" timeOffset="3981.959">2079 658,'7'11,"0"-1,0 1,-1 1,0-1,-1 1,0 0,-1 0,0 1,-1-1,-1 1,0 0,0-1,-1 1,-1 5,3 9,48 734,-33-570,9-2,8-1,7-1,9-2,8-3,70 145,5-50,-105-257,-17-72,-11-40,-5-13</inkml:trace>
  <inkml:trace contextRef="#ctx0" brushRef="#br0" timeOffset="4365.095">2616 1495,'-54'273,"13"2,11 2,9 98,20-356,-9 184,9 0,8-1,10 0,12 26,6-109,-36-120,1 1,0-1,-1 0,1 0,0 1,-1-1,1 0,0 1,0-1,-1 0,1 0,0 1,0-1,0 0,0 0,0 0,0 1,0-1,1 0,-1 0,0 1,0-1,0 0,1 0,-1 1,1-1,-1 0,0 1,1-1,-1 1,1-1,-1 0,1 1,-1-1,1 1,0-1,-1 1,1 0,0-1,-1 1,1-1,0 1,0 0,-1 0,1 0,0-1,0 1,-1 0,1 0,0 0,0 0,-1 0,1 0,0 0,0 0,-1 1,1-1,0 0,0 0,-1 1,1-1,0 0,-1 1,1-1,0 1,-1-1,1 1,0 0,-10-197,-8 66</inkml:trace>
  <inkml:trace contextRef="#ctx0" brushRef="#br0" timeOffset="4731.038">2228 1167,'5'25,"6"39,3 29,-3 29,-2 20,-3 5,3-1,-1-1,-1-9,-2-13,3-17,6-17,0-17,-3-17,-2-18</inkml:trace>
  <inkml:trace contextRef="#ctx0" brushRef="#br0" timeOffset="5096.639">1928 1256,'0'30,"0"46,0 51,0 54,6 33,5 29,3 6,2-6,5-17,-2-28,2-37,1-36,-2-33,-5-44,-20-59,-15-60,-13-52,-2-5</inkml:trace>
  <inkml:trace contextRef="#ctx0" brushRef="#br0" timeOffset="5428.651">1361 868,'44'218,"14"206,-37-246,197 1193,-197-1206,-20-155,1 8,-2-40,-16-582,2 394</inkml:trace>
  <inkml:trace contextRef="#ctx0" brushRef="#br0" timeOffset="5730.622">2257 2541,'15'46,"21"70,9 52,2 33,-2 12,-9 1,-10-21,-9-28,-9-32,-4-33,-4-29,-1-47,-1-47,0-21</inkml:trace>
  <inkml:trace contextRef="#ctx0" brushRef="#br0" timeOffset="6033.427">2616 2452,'0'15,"0"26,0 20,5 26,2 18,4 17,1 3,3 0,5-5,-2-14,-3-19,0-20,-2-15,-4-13,3-12,-2-10</inkml:trace>
  <inkml:trace contextRef="#ctx0" brushRef="#br1" timeOffset="9199.798">2407 5230,'-8'136,"-6"0,-6-1,-5-1,-36 104,29-114,-99 490,126-544,5-71,0 1,1-1,-1 0,1 1,-1-1,1 0,-1 1,1-1,-1 0,1 1,0-1,-1 1,1-1,0 1,-1-1,1 1,0 0,0-1,-1 1,1 0,0 0,0 0,0-1,-1 1,1 0,0 0,0 0,0 0,0 0,-1 0,1 1,0-1,0 0,0 0,-1 1,1-1,0 0,0 1,-1-1,1 1,0-1,-1 1,1-1,0 1,-1-1,1 1,-1-1,1 1,-1 0,1 0,-1-1,0 1,1 0,-1 0,0-1,1 1,-1 0,0 0,0 0,0-1,0 1,44-54,-2-2,-3-2,-2-2,22-49,-53 95,401-833,-359 767,-47 79,1 0,0 0,-1 1,1-1,0 0,0 1,-1-1,1 1,-1-1,1 1,-1 0,1 0,-1 0,1 0,-1 0,1 0,-1 0,0 0,0 0,0 1,0-1,0 1,0-1,0 0,0 1,0 0,-1-1,1 1,0-1,-1 1,0 0,1 0,0 1,115 292,-115-292,-1 0,1 0,-1 0,1 0,0-1,0 1,1 0,-1 0,1 0,-1-1,1 1,0-1,0 1,0-1,0 0,0 0,1 0,-1 0,0 0,1 0,0-1,-1 1,1-1,0 0,0 0,0 0,0 0,0 0,0-1,0 1,0-1,0 0,0 0,0 0,0 0,0-1,0 1,0-1,0 1,0-1,0 0,0 0,0-1,-1 1,1-1,0 1,-1-1,1 0,-1 0,0 0,1 0,-1 0,0-1,0 1,157-275,-158 274,0 1,1-1,-1 1,1 0,0-1,0 1,0 0,0 0,0 0,0 0,0 1,0-1,1 0,-1 1,1 0,0 0,-1-1,1 1,0 1,-1-1,1 0,0 1,0-1,0 1,-1 0,1 0,0 0,0 0,0 1,0-1,0 1,-1 0,1 0,0 0,-1 0,1 0,-1 0,1 1,-1-1,2 2,97 86,-99-86,91 109,-5 4,-6 4,22 50,-83-137,72 128,-66-106</inkml:trace>
  <inkml:trace contextRef="#ctx0" brushRef="#br1" timeOffset="10094.925">4619 5321,'35'83,"14"115,-42-156,1 0,3-1,1 0,2-1,1-1,2 0,2-1,2-1,25 35,126 144,-170-212,1 0,-1 0,1-1,0 1,0 0,1-1,-1 0,1 0,0 0,-1 0,1 0,1-1,-1 0,0 0,0 0,1 0,-1-1,1 1,0-1,-1-1,1 1,0 0,0-1,-1 0,1 0,0-1,-1 1,1-1,0 0,-1 0,1-1,-1 1,1-1,-1 0,0 0,1-1,1-1,7-4,0-2,0 1,-1-2,0 0,0 0,-2-1,1 0,-2-1,1 0,4-12,10-23,-4-1,-1-1,-2 0,-3-2,-2 0,-2 0,0-20,-69 177,-298 460,144-238,-28 87,227-389,-40 118,64-132,10-19</inkml:trace>
  <inkml:trace contextRef="#ctx0" brushRef="#br1" timeOffset="10875.692">6501 5350,'-40'4,"-1"2,1 1,1 2,-1 2,2 2,-1 1,-15 10,43-19,-1-3,0 1,0 1,0 0,1 1,0 0,0 0,0 2,0-1,1 1,0 1,1-1,0 2,0-1,0 1,1 1,1 0,0 0,0 0,1 1,0 0,0 0,2 0,-1 1,1-1,1 1,0 0,1 1,0-1,1 2,7 8,1 0,1 0,0-1,2 0,0 0,2-1,0 0,1-1,1-1,1 0,1-1,0-1,1 0,0-1,2-1,0 0,0-2,1 0,0-1,1-1,12 3,75 54,-100-62,2 0,0 0,0 1,0 1,-1-1,0 1,0 1,-1 0,0 0,0 1,-1 0,0 0,-1 0,0 1,0 0,-1 0,0 1,-1 0,0-1,1 10,-8-11,-1-1,0 0,-1 0,0 0,0-1,-1 0,0 0,0 0,-1 0,1-1,-1 0,-1-1,1 0,-1 0,0 0,0-1,-1 0,1-1,-1 0,0 0,1-1,-7 1,10-1,-302 80,288-76</inkml:trace>
  <inkml:trace contextRef="#ctx0" brushRef="#br1" timeOffset="11590.86">7068 5649,'-6'3,"-1"1,0-1,1 1,0 0,0 1,0-1,1 1,-1 0,1 1,0-1,1 1,-1 0,1 0,0 1,1-1,-1 1,1 0,1 0,-1 0,1 3,1-8,-13 39,2 2,2-1,1 1,3 0,1 1,3 0,1 0,2-1,6 36,-8-64,2-1,0 1,0-1,1 1,1-1,1 0,0 0,0 0,2-1,0 1,0-1,1-1,0 1,2-1,-1 0,1-1,1 0,0 0,0-1,1-1,1 0,-1 0,1-1,1 0,0-1,0-1,0 0,1-1,-1 0,1-1,0 0,10 0,8-5,-1-1,0-1,1-2,-2-1,1-2,-1-1,0-1,0-1,-2-2,1-1,-2-1,0-2,-1 0,0-2,3-4,-10-3,0 0,-2-2,0 0,-2 0,-2-2,0 0,-2 0,-1-1,-2 0,-1-1,-1 0,-2 0,-1 0,-1-1,-2 1,-2 0,-1-1,-1 1,-6-22,7 36,0 0,-1 0,-1 0,-1 0,0 1,-1 0,-1 1,-1-1,0 1,-1 1,-1 0,-1 0,0 1,0 1,-1 0,-1 1,0 0,-1 1,0 1,-1 0,0 1,0 0,-1 2,0 0,0 1,-1 0,0 2,0 0,0 1,0 1,-1 0,1 2,-1 0,1 1,0 0,-13 4,18 1,0 1,1 0,0 1,0 0,1 0,0 1,1 1,0 0,0 0,1 1,0 1,1-1,1 1,0 0,0 1,1 0,1 0,0 0,1 1,0 0,1-1,0 1,1 0,1 1,1-1,0 0,1 10,-1 5</inkml:trace>
  <inkml:trace contextRef="#ctx0" brushRef="#br1" timeOffset="12082.818">7368 5978,'9'2,"1"1,-1 0,1 1,-1-1,0 2,0-1,-1 2,0-1,0 1,0 0,0 0,4 7,13 7,492 312,-454-291,-37-28</inkml:trace>
  <inkml:trace contextRef="#ctx0" brushRef="#br1" timeOffset="12733.141">8145 5021,'22'322,"-13"349,-10-658,0-1,1 1,1 0,0 0,1-1,0 1,1 0,0-1,1 0,0 0,1 0,0-1,1 1,1-1,0 0,0-1,1 0,0 0,1 0,0-1,0-1,1 0,0 0,1 0,-1-2,1 1,1-1,-1-1,1 0,0-1,0 0,5 1,64 4,0-4,0-3,63-7,-9 1,297 2,-425 2,0 0,0 1,0 0,-1 1,1-1,0 1,0 1,-1-1,1 1,-1 0,0 1,0 0,0-1,-1 2,1-1,-1 1,0 0,0 0,0 0,-1 1,0-1,0 1,3 6,-2 12</inkml:trace>
  <inkml:trace contextRef="#ctx0" brushRef="#br1" timeOffset="14019.74">3751 7681,'-40'84,"30"-68,1 0,1 1,0 0,2 1,0-1,0 1,2 0,0 1,1-1,1 1,1-1,1 1,0 3,6-11,-1-1,1 0,1 0,0 0,0-1,1 0,0 0,1-1,0 0,0 0,1-1,0 0,0-1,0 0,1-1,0 0,0-1,0 0,0-1,9 2,1 3,9 4,246 123,-265-127,1 0,-1 0,-1 1,0 0,0 1,-1 0,0 1,0 0,-1 0,-1 1,0 0,-1 0,0 0,-1 1,0 0,-1 0,0 0,-1 1,-1-1,1 11,-3-17,0 0,0 0,-1 0,0 0,0-1,-1 1,0 0,0-1,0 0,-1 1,0-1,0 0,-1 0,1 0,-1-1,-1 1,1-1,-1 0,0 0,0-1,0 1,-1-1,1 0,-1-1,0 1,0-1,0 0,-1-1,1 0,-1 0,-5 1,-61 15,-1-4,0-3,-1-3,0-3,-40-5,-122 11,156-8,82-11,15-3</inkml:trace>
  <inkml:trace contextRef="#ctx0" brushRef="#br1" timeOffset="14688.244">3842 7710,'5'0,"11"0,14-5,17-1,21 0,13-5,9 1,-6 1,-12 2,-18 3</inkml:trace>
  <inkml:trace contextRef="#ctx0" brushRef="#br1" timeOffset="15641.473">5305 7801,'-129'93,"52"-40,2 3,3 3,3 3,-22 28,79-78,0 0,1 1,1 1,0 0,1 0,1 1,0 0,1 0,0 1,2 0,0 0,0 0,2 1,0-1,0 1,2 0,0 0,1 0,1 0,0 0,2-1,0 1,0 0,2-1,0 0,1 0,0 0,1-1,1 0,1 0,9 2,1-2,1 1,0-2,1-1,1-1,0 0,0-2,1 0,1-2,-1-1,1 0,1-2,-1-1,1 0,-1-2,1-1,0-1,12-3,38 13,-63-6,-1-2,0 0,1 0,0-1,-1 0,1-1,-1 0,1-1,0 0,-1-1,0 0,1-1,-1-1,0 1,0-2,0 0,8-7,-1-2,-1 0,0-1,-1 0,-1-2,-1 0,0 0,-1-1,0-1,-2 0,0-1,-2 0,0 0,-1-1,-1-1,-1 1,1-10,-6 26,-1 0,0 0,0 1,-1-1,0 0,1 0,-1 0,-1 1,1-1,-1 0,0 1,0-1,0 1,-1 0,1 0,-1 0,0 0,0 0,-1 1,1-1,-1 1,1 0,-1 0,0 0,-1 1,1-1,0 1,-1 0,1 0,-1 1,1-1,-1 1,-3-1,-166-24,170 25,-28-2,-1 1,0 1,0 2,0 1,1 2,-1 1,1 1,0 2,-4 2,14 1</inkml:trace>
  <inkml:trace contextRef="#ctx0" brushRef="#br1" timeOffset="16995.764">6202 7830,'-24'236,"17"232,-21-647,14 89,3 0,5 0,3-1,4 1,5-8,-6 93,0 1,0 0,0 0,1 0,-1 0,1 0,0-1,0 1,1 0,-1 1,1-1,0 0,0 0,0 1,0-1,1 1,-1 0,1-1,0 1,0 0,0 1,0-1,1 1,-1-1,1 1,-1 0,1 0,0 0,0 1,0 0,0-1,0 1,0 1,0-1,0 0,0 1,2 0,356 8,-354-7,-4-3,1 2,-1-1,1 1,0-1,-1 1,1 0,0 1,-1-1,1 1,-1 0,1 0,-1 1,1-1,-1 1,0 0,1 0,-1 0,0 1,0 0,-1-1,1 1,-1 1,1-1,-1 0,0 1,0 0,-1-1,1 1,-1 0,1 0,-1 2,4 245,-6-243,-1 0,-1 0,1 1,-1-1,-1 0,0-1,0 1,0 0,-1-1,0 0,-1 0,1 0,-1 0,-1-1,1 1,-1-2,0 1,-1 0,1-1,-1 0,0-1,0 0,-1 0,1 0,-1-1,0 0,0-1,0 1,0-1,0-1,-4 1,-262 46,360-59,-13-1,-34 4,-1 2,1 2,0 1,0 2,37 3,-71-1,0 0,-1 0,1 1,-1-1,0 1,1 0,-1 0,0 0,0 1,0-1,0 1,-1 0,1 0,-1 0,0 1,0-1,0 1,0 0,0 0,-1 0,0 0,0 0,0 0,0 1,-1-1,1 0,-1 1,0 0,-1-1,1 1,-1 1,-9 150,8-150,0 2,-1 0,0 0,0-1,-1 1,0 0,-1-1,0 0,0 0,0 0,-1 0,0-1,0 0,-1 0,1 0,-1-1,-1 1,1-2,-1 1,0-1,0 0,0 0,0 0,-1-1,1-1,-1 1,0-1,-5 1,-228 12,214-15,-98-3,94 2</inkml:trace>
  <inkml:trace contextRef="#ctx0" brushRef="#br1" timeOffset="17427.642">7368 7412,'0'15,"0"21,0 14,0 13,0 7,0 2,0-2,0-2,0-8,0-4,0-6,0-7,0-11</inkml:trace>
  <inkml:trace contextRef="#ctx0" brushRef="#br1" timeOffset="18160.64">7248 7412,'2'-2,"1"-1,0 1,-1-1,1 1,0 0,0 0,0 0,1 0,-1 1,0-1,1 1,-1 0,1 0,-1 0,1 1,-1-1,1 1,0 0,-1 0,1 0,-1 0,1 1,0-1,-1 1,1 0,1 1,26 7,-2 2,1 1,-2 1,0 2,0 1,-2 0,19 17,-16-14,0-3,-1 1,-1 2,0 0,-1 2,-2 1,0 1,-1 0,-1 2,-2 1,0 1,-2 0,-1 2,-1-1,-1 2,-2 0,-1 1,-1 0,0 11,-8-32,-1 0,-1 0,1 1,-2-1,0 0,0 1,0-1,-2 0,1 0,-1 1,-1-1,1 0,-2-1,0 1,0-1,0 1,-1-1,-1 0,1-1,-7 8,-39 30,-2-1,-2-3,-2-3,-2-2,-1-2,-2-4,-62 24,60-31,-2-3,-1-3,0-3,-1-3,-1-3,-55 0,82-7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23:57:24.1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3054 738,'116'-39,"-94"35,0-2,-1 0,0-1,0-2,0 0,-1-1,-1-1,0 0,0-2,-1 0,-1-1,0-1,-1-1,0 0,-2-1,0-1,-12 15,0 0,-1-1,1 1,-1-1,0 1,0-1,0 0,-1 1,1-1,-1 0,0 1,0-1,0 0,0 0,-1 1,0-1,1 0,-2 1,1-1,0 1,0-1,-1 1,0 0,0-1,0 1,0 0,0 0,-1 0,1 1,-1-1,0 1,0-1,0 1,0 0,0 0,0 0,0 0,-1 1,1 0,-1-1,1 1,-1 0,0 1,1-1,-1 0,0 1,0 0,1 0,-1 0,0 1,-1 0,-178 4,176-4,1 0,0 1,0 0,0 0,0 1,0 0,0 0,1 0,-1 1,1-1,0 1,0 1,0-1,1 1,0 0,0 0,0 0,0 0,1 1,0-1,0 1,0 0,1 0,-1 0,2 0,-1 0,0 3,3 10,0 0,1 0,0 0,2 0,0 0,1 0,1-1,1 0,1 0,0-1,1 0,1 0,0-1,2-1,-1 1,2-2,0 0,1 0,0-1,1-1,0-1,1 0,1-1,11 6,245 70,-219-72,1-2,0-2,0-3,1-2,40-2,-57-4</inkml:trace>
  <inkml:trace contextRef="#ctx0" brushRef="#br0" timeOffset="-4024.569">2487 2382,'-18'-428,"-1"162,-35 5,-29-164,79 389</inkml:trace>
  <inkml:trace contextRef="#ctx0" brushRef="#br0" timeOffset="-1927.614">365 21,'-254'-20,"249"21,-1 1,1 0,-1 1,1-1,0 1,0 0,1 0,-1 1,0-1,1 1,0 0,0 0,0 1,1-1,-1 1,1 0,0 0,0 0,1 0,-1 0,1 1,1-1,-1 1,1-1,-1 4,-13 146,22-122,1 1,1-1,1 0,3-1,0 0,2-1,1-1,2 0,1-1,1-1,1-1,1-1,2-1,0-1,2-1,1-1,25 16,-41-28,0 0,0-1,1 0,1-1,-1 0,1-1,0 0,1-1,-1-1,1 0,1-1,-1 0,0-1,1-1,0 0,-1-1,1-1,0 0,0-1,-1-1,1 0,-1 0,1-2,-1 0,0-1,0 0,-1-1,1 0,10-8,-19 9,0 1,-1-1,0 0,0 0,0 0,-1 0,0-1,0 1,0-1,0 0,-1 0,0 0,0 0,-1 0,0-1,0 1,6-21,13 65,-10-19,2 1,0-2,1 0,1 0,0-2,2 1,0-2,0 0,1-1,1-1,1 0,0-2,0 0,1-1,0-1,1-1,0 0,0-2,1 0,-1-2,1 0,0-2,11 0,-26 0,-1 0,1-1,-1 0,1-1,-1 1,1-1,-1 0,1-1,0 1,-1-2,0 1,1 0,-1-1,0 0,1-1,-1 0,-1 0,1 0,0 0,-1-1,1 0,-1 0,0 0,-1-1,1 0,-1 0,0 0,0 0,0-1,-1 1,0-1,0 0,0 0,-1 0,0-1,1-4,1-6,-2-1,0 0,-1 1,0-1,-2 0,0 1,-1-1,0 1,-2-1,0 1,-1 0,0 1,-2-1,0 1,-1 0,0 0,-1 1,-1 1,-1-1,-2-2,-127-91,134 104,0 0,-1 1,0 0,1 0,-1 0,0 1,-1 0,1 0,0 0,0 1,-1 1,1-1,-1 1,1 0,0 1,-1-1,1 2,0-1,-1 1,1 0,0 0,-2 2,1 5,1 0,0 0,1 0,0 1,1 0,0 0,0 0,1 1,1 0,-1-1,2 1,0 1,0-1,1 0,0 0,1 1,0-1,1 0,0 0,1 1,0-1,1 0,0 0,0-1,3 4,2 6</inkml:trace>
  <inkml:trace contextRef="#ctx0" brushRef="#br0" timeOffset="-876.263">1381 559,'450'1,"-435"4,1 2,-1 0,-1 1,1 0,-1 1,-1 1,1 0,-2 1,1 0,-2 1,1 0,-2 1,0 0,0 1,-1 0,-1 1,0-1,4 14,-1-4,5 12,-13-51,-8-15,2 0,0-1,3 1,0 0,2 0,1 0,1 0,2 0,1 1,6-13,-12 36,1 1,0 1,0-1,1 0,-1 0,1 1,0 0,1-1,-1 1,1 1,-1-1,1 0,0 1,1 0,-1 0,0 0,1 0,0 1,0-1,-1 1,1 1,1-1,-1 1,0 0,0 0,0 0,1 0,-1 1,0 0,1 1,-1-1,0 1,0 0,1 0,-1 0,4 3,8 1,-1 1,0 1,-1 1,1 0,-2 1,1 1,-1 0,-1 1,0 1,10 10,-3 4,-1 2,-1-1,-2 2,0 0,-2 1,-2 1,-1 0,6 26,2-1,-8-26</inkml:trace>
  <inkml:trace contextRef="#ctx0" brushRef="#br0" timeOffset="1129.949">4728 499,'-32'-1,"26"0,-1 0,0 0,0 0,0 1,0 0,0 0,0 1,1-1,-1 2,0-1,0 1,1 0,-1 0,1 1,0 0,-1 0,1 0,1 1,-1 0,0 0,1 1,0-1,0 1,0 0,1 0,0 1,-1 1,-5 17,2 1,0 0,2 1,0-1,2 1,1 0,1 0,1 0,2 1,0-1,6 25,-6-44,0 0,1 0,0 0,0-1,0 1,1 0,0-1,1 0,0 0,-1 0,2 0,-1-1,1 1,0-1,0 0,0 0,1-1,-1 0,1 0,0 0,1-1,-1 0,0 0,1 0,0-1,3 1,188 27,-193-29,387 1,-346-2</inkml:trace>
  <inkml:trace contextRef="#ctx0" brushRef="#br0" timeOffset="2463.988">5654 589,'5'15,"2"21,5 8,0 3,-2-2,2 7,0-1,-2-4,1 1,0 2,2-3,0-3,-3-5,-3-4,-2-8</inkml:trace>
  <inkml:trace contextRef="#ctx0" brushRef="#br0" timeOffset="2940.714">5475 738,'25'-10,"34"-8,28-7,19-4,6 4,-5 5,-11 1,-11 4,-16-1,-14 3,-11 3,-13 4</inkml:trace>
  <inkml:trace contextRef="#ctx0" brushRef="#br0" timeOffset="3735.842">6671 738,'1'27,"1"0,2 0,0-1,2 1,1-1,1-1,2 1,0-2,1 1,2-1,0-1,2 0,0-1,2-1,0 0,8 6,-11-18,1 0,0-1,0-1,0 0,1-1,0-1,0 0,1-1,-1-1,1 0,-1-2,1 0,0 0,0-2,0 0,0-1,-1-1,1 0,-1-1,0-1,0 0,0-1,-1-1,4-3,-11 3,0-1,0 0,-1 0,-1-1,1 1,-1-2,-1 1,0 0,0-1,-1 0,0 0,0-1,-2 1,1-1,-1 0,0 1,-1-1,-1 0,0 0,0 0,-1 0,0 1,-1-1,0 0,-1 1,0-1,-1 1,0 0,0 0,-1 0,0 1,-7-9,1 1,0 0,-1 0,-1 1,0 1,-2 0,1 1,-2 1,0 0,0 1,-1 1,-1 0,0 1,0 1,-1 1,0 1,0 0,-1 2,0 0,0 1,0 1,0 1,-1 0,-12 2,26 2,0 1,0 0,0 0,0 1,1 0,-1 0,1 1,0-1,0 1,1 0,0 1,0 0,0-1,0 1,1 1,0-1,0 1,1 0,-1 0,2 0,-1 0,1 0,0 1,0-1,1 1,0-1,1 1,-1-1,2 1,-1 0,1-1,1 5,-3 22</inkml:trace>
  <inkml:trace contextRef="#ctx0" brushRef="#br0" timeOffset="5106.094">7507 678,'49'203,"-43"-155,22 146,-34-236,1-1,3 1,1 0,2-1,2 1,1 0,3 0,1 0,2 1,2 0,2 1,3-4,-13 38,0-1,0 1,0 0,1 0,-1 0,1 1,1 0,-1 0,1 0,0 1,0-1,0 1,1 1,-1-1,1 1,0 1,0-1,0 1,0 0,0 0,1 1,-1 0,0 1,1-1,-1 2,0-1,1 1,-1 0,0 0,2 1,180 8,-185-9,0-1,0 2,0-1,0 0,-1 1,1 0,-1 0,1 0,-1 0,1 0,-1 1,0-1,0 1,0 0,-1 0,1 0,-1 0,0 1,1-1,-1 1,-1-1,1 1,-1 0,1-1,-1 1,0 0,0 0,-1 0,1 0,-1 0,0 0,0 0,0 0,0 0,-1 0,0 0,-1 4,1-2,0 1,0-1,-1 0,0 0,-1 0,1 0,-1 0,0 0,0-1,-1 1,0-1,0 0,0 0,-1 0,1-1,-1 1,0-1,0 0,-1-1,1 1,-1-1,0 0,-5 2,-10-1,18-4,1-1,-1 1,0 0,0-1,0 1,0 1,0-1,0 0,0 1,0 0,0-1,0 1,0 0,0 1,1-1,-1 0,0 1,1-1,0 1,-1 0,1 0,0 0,0 0,0 0,0 1,0-1,0 0,1 1,-1 0,1-1,-1 1,1 0,0 0,0-1,1 1,-1 0,1 0,-1 0,1 0,0 0,0 0,0 0,0 0,1 0,-1 0,2 2,5 6,1-1,0 1,0-2,2 1,-1-1,1 0,0-1,1 0,0-1,0 0,0-1,1 0,0-1,0 0,4 0,67 37,-67-32,-10-8,-1 0,1 1,-1-1,0 1,0 0,0 0,0 1,-1-1,1 1,-1 0,0 1,0-1,0 1,-1-1,1 1,-1 0,-1 0,1 1,-1-1,1 0,-2 1,1 0,0-1,-1 1,0 0,-1 0,1 0,-1 0,0 1,-10 27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23:56:11.6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219 126,'2'6,"-1"-1,1 1,0-1,0 0,1 0,-1 0,1 0,0 0,1 0,-1-1,1 0,0 0,0 0,0 0,0 0,1-1,0 0,0 1,-3-6,0 0,0 1,0-1,0 0,0 0,0 0,0 0,-1 0,1-1,-1 1,0 0,0-1,0 1,0-1,0 0,0 1,-1-1,1 0,-1 1,0-1,0 0,0 1,0-1,0 0,0 1,-1-1,1 0,-1 1,0-1,0 0,-1-4,-1-1,1 1,-2-1,1 1,-1 0,0 0,0 0,-1 1,0 0,0 0,-1 0,0 0,0 1,0 0,0 0,-1 1,0-1,0 2,0-1,0 1,-1 0,1 0,-1 1,0 0,0 0,0 1,1 0,-1 1,0-1,0 1,0 1,0 0,0 0,0 0,0 1,0 1,1-1,-1 1,1 0,-3 2,8-4,0 0,-1 0,1 0,0 0,0 0,0 1,0-1,0 1,0 0,0-1,0 1,1 0,-1 0,1 0,-1 0,1 1,0-1,0 0,0 0,0 1,0-1,0 1,1-1,-1 1,1-1,0 1,0-1,0 1,0-1,0 1,0-1,1 1,-1-1,1 1,0-1,-1 0,1 1,0-1,1 0,-1 1,0-1,1 0,-1 0,1 0,-1 0,1-1,1 2,107 60,-107-61,0-1,0 1,0-1,1 0,-1 0,0-1,1 1,-1-1,0 1,1-1,-1 0,1 0,-1-1,0 1,1-1,-1 1,0-1,1 0,-1 0,0-1,0 1,0-1,0 1,0-1,0 0,-1 0,1-1,-1 1,1 0,-1-1,0 1,0-1,0 0,0 0,0 0,-1 0,1 0,-1 0,0 0,0 0,0-1,-26-24,6 20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23:56:18.6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58 64,'0'3,"1"1,0 0,0 0,0 0,0-1,1 1,-1-1,1 1,0-1,0 1,0-1,1 0,-1 0,1 0,0-1,0 1,0 0,0-1,0 0,0 0,1 0,-1 0,1 0,-1-1,1 1,0-1,-1 0,1 0,0-1,0 1,0-1,0 0,0 0,-1 0,1 0,0-1,0 1,0-1,0 0,-1-1,1 1,0 0,-1-1,1 0,-1 0,0 0,1 0,-1-1,0 1,-1-1,1 1,0-1,-1 0,1 0,-1-1,0 1,0 0,0-1,-1 1,1-1,-1 0,0 1,0-1,0 0,0 0,-1 0,1 1,-1-1,0 0,0-1,-4 0,1 1,-1 1,0-1,0 1,0-1,0 1,-1 0,1 1,-1-1,0 1,1 0,-1 0,0 0,0 1,-1 0,1 0,0 0,0 1,-1-1,1 1,0 0,0 1,-1 0,1-1,0 1,0 1,0-1,0 1,0 0,0 0,0 1,1-1,-1 1,1 0,0 0,0 1,-3 2,3-4,0 1,0 0,0 0,1 0,-1 1,1-1,0 1,0 0,0 0,0 0,1 0,0 0,-1 1,2-1,-1 1,0-1,1 1,0 0,0 0,1-1,-1 1,1 0,0 0,0 0,0 0,1-1,0 1,0 0,0 0,0-1,1 1,0-1,0 1,0-1,1 0,-1 0,1 0,0 0,0 0,0 0,1-1,-1 0,1 0,0 0,0 0,0 0,0-1,0 1,5 1,4 0,0 0,0-1,1-1,-1 0,1 0,0-1,0-1,-1 0,1-1,0-1,-1 0,12-4,-22 5,0-1,0 1,-1-1,1 0,0 0,-1 0,1 0,-1 0,0-1,1 1,-1-1,-1 1,1-1,0 0,0 0,-1 0,0 0,0 0,0 0,0 0,0 0,0 0,-1-1,1 1,-1 0,0 0,0-1,-1 1,1 0,0 0,-1-1,0 1,0 0,0 0,0 0,0 0,-1 0,0 0,1 0,-1 1,0-1,0 0,0 1,-1 0,1-1,0 1,-1 0,0 0,1 1,-1-1,0 0,0 1,0 0,-1-1,-144-6,121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23:56:19.6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185 97,'-23'74,"7"-1,4 2,3-1,4 1,2 1,8 70,-3-53,-2-22,-29-128,-2-90,6-1,6-1,6-26,11 170,1 0,0-1,0 1,0 0,1-1,-1 1,1-1,1 1,-1-1,1 1,0 0,0-1,0 1,1 0,0 0,0 0,0 0,1 0,0 0,0 1,0-1,0 1,0 0,1 0,0 0,0 1,0-1,1 1,-1 0,1 0,-1 0,1 1,0-1,0 1,2 0,27-5,1 2,-1 1,1 2,-1 1,1 2,31 4,-62-4,-1-1,0 1,1 0,-1 0,0 0,0 0,0 0,0 1,0-1,0 1,0 0,0 0,-1 0,1 0,-1 1,1-1,-1 1,0-1,0 1,0 0,0 0,-1 0,1 0,-1 0,0 0,0 0,0 0,0 1,0-1,-1 0,1 1,-1-1,0 0,0 1,0-1,-1 1,0 2,-38 121,32-114,-2 0,1-1,-2 0,0-1,0 0,-1-1,0 0,-1 0,0-1,0-1,-1 0,0-1,-1 0,1-1,-1 0,-1-1,1-1,-1 0,1-1,-1-1,0 0,-8-1,-5-1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23:56:20.9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179 90,'0'10,"0"14,0 12,0 16,0 9,0 5,0 0,0-5,0-3,0-6,0-7,0-6,0-5,0-8</inkml:trace>
  <inkml:trace contextRef="#ctx0" brushRef="#br0" timeOffset="429.784">1 300,'10'0,"34"0,25 0,10 0,3 0,-9 0,-10 0,-12-5,-14-7,-9-2,-8 3</inkml:trace>
  <inkml:trace contextRef="#ctx0" brushRef="#br0" timeOffset="1397.223">688 0,'18'42,"-7"60,-5 0,-4 1,-6 27,1 18,4-50,0-97,0 0,0 0,1 0,-1 0,0 0,1 0,-1-1,1 1,-1 0,1-1,-1 1,1-1,-1 0,1 1,-1-1,1 0,0 0,-1 0,1 0,-1 0,1 0,0-1,-1 1,1 0,-1-1,1 1,-1-1,1 0,-1 1,1-1,-1 0,0 0,1 0,-1 0,0 0,0 0,0 0,0-1,0 1,0 0,0-1,0 1,-1 0,1-1,0 1,-1-1,1 1,-1-1,1 0,-1 1,0-1,0 1,0-2,7-4,194-227,-197 230,0 0,1 1,-1-1,1 1,0 0,0 0,0 0,0 0,1 1,-1 0,1 0,-1 1,1-1,0 1,-1 0,1 1,0 0,0 0,0 0,-1 0,1 1,0 0,-1 0,1 1,0-1,-1 1,0 0,1 1,-1-1,0 1,0 0,0 1,-1-1,1 1,-1 0,0 0,0 0,0 0,0 1,-1 0,0 0,0 0,0 0,-1 0,1 0,0 4,13 214,-17-188</inkml:trace>
  <inkml:trace contextRef="#ctx0" brushRef="#br0" timeOffset="2206.795">1495 478,'-1'61,"-2"-43,1-1,1 1,1-1,0 1,1 0,1-1,1 1,1-1,0 0,1 0,1 0,0-1,1 0,1 0,0-1,3 2,-6-12,1 0,-1-1,1 0,0-1,0 1,0-1,1 0,-1-1,1 1,0-1,0-1,-1 1,1-1,0 0,0-1,0 0,0 0,0 0,0-1,0 0,0 0,0-1,0 0,-1 0,1 0,-1-1,0 0,1 0,-1-1,-1 0,1 0,0 0,-1-1,0 0,0 0,0 0,-1 0,0-1,0 0,0-1,8-11,-1-2,0 1,-2-1,0-1,-2 0,0 0,-1-1,-2 1,0-1,-1 0,-1 0,-1 0,-1-1,-1 1,-1 0,-1 0,-5-21,3 36,0-1,0 1,-1 1,0-1,0 1,-1 0,0 1,0-1,0 1,0 1,-1-1,0 1,0 1,0-1,0 2,0-1,-1 1,0 0,1 0,-1 1,0 1,1-1,-1 1,0 1,0 0,1 0,-1 0,0 1,1 1,0-1,-1 2,1-1,0 1,1 0,-1 0,1 1,0 0,0 0,0 1,1 0,-1 0,1 1,-4 7,0 0,1 0,0 1,1 1,1-1,0 1,1 0,1 1,1 0,0-1,1 1,1 0,0 1,1 0,-1 20</inkml:trace>
  <inkml:trace contextRef="#ctx0" brushRef="#br0" timeOffset="3906.75">2093 300,'252'6,"-247"-5,0 1,-1 0,1 0,-1 0,0 1,1 0,-1 0,0 0,-1 0,1 0,0 1,-1-1,0 1,0 0,0 0,0 0,-1 1,0-1,0 1,0-1,0 1,0 0,-1 0,0-1,0 1,-1 0,1 1,0 150,-4-111,-6 166,-10-265,15 25,1 0,0-1,3 1,0-1,2 0,1 1,2 0,0 0,2 0,1 0,2 1,0 1,2 0,4-5,-14 30,1 0,0 0,0 0,0 0,0 1,0-1,0 1,0 0,0 0,1 0,-1 0,0 1,1-1,-1 1,1 0,-1 0,0 0,1 0,-1 1,1-1,-1 1,0 0,0 0,1 0,-1 0,0 1,0-1,0 1,0 0,0 0,-1 0,1 0,-1 0,1 1,-1-1,0 1,0 0,0-1,0 1,0 0,-1 0,1 0,-1 0,0 1,0-1,0 0,0 0,0 1,-1-1,0 1,0-1,0 0,0 1,0-1,0 1,13 61,-2 0,-4 1,-2 0,-4 52,43 14,-36-111,-3-1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23:56:20.0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0,'5'0,"2"5,4 7,12 11,5 7,5 4,5 6,3 1,-2 4,-1-6,-3-4,-2-3,-7-2,-2-7,-6-1,-1-4,-2-6</inkml:trace>
  <inkml:trace contextRef="#ctx0" brushRef="#br0" timeOffset="446.45">629 120,'-4'24,"0"0,-2 0,0 0,-2-1,-1 0,0 0,-2-1,0 0,-2-1,0 0,-2-1,-8 9,11-12,-71 91,66-91,1 1,0 0,1 1,1 1,1 0,1 1,1 1,1-1,0 2,2-1,1 1,0 1,2-1,1 1,-1 17,6-15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23:56:14.7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56 181,'-47'349,"38"-325,11-52,5-18,3 1,1 0,3 0,1 1,3 1,1 1,2 0,2 2,1 0,14-15,-35 52,-1 0,0 0,1 0,0 1,-1-1,1 1,0-1,1 1,-1 0,0 0,1 0,-1 1,1-1,-1 1,1 0,0 0,-1 0,1 0,0 1,0-1,-1 1,1 0,0 0,0 1,0-1,0 1,-1 0,1-1,0 2,-1-1,1 0,-1 1,1 0,-1 0,0 0,0 0,1 0,-2 1,1-1,0 1,0 0,-1 0,0 0,1 0,-1 0,0 0,-1 1,2 1,11 18,-2 0,0 1,-2 1,0 0,-2 0,0 0,-2 1,-1 0,-1 1,-1-1,-2 1,0-1,-2 1,-1 5,-8 7,-12-57,-50-173,66 184,0 0,-1 1,0 0,0 1,0-1,-1 1,1 1,-1-1,0 1,-1 1,1-1,-1 2,1-1,-1 1,0 0,0 1,0 0,0 0,0 1,0 0,0 1,0 0,0 0,0 1,0 0,5-2,1 0,0 1,0-1,0 0,0 1,-1 0,1-1,0 1,0 0,0 1,1-1,-1 0,0 1,0 0,1 0,-1 0,1 0,-1 0,1 0,0 0,0 1,0-1,-1 2,1 9</inkml:trace>
  <inkml:trace contextRef="#ctx0" brushRef="#br0" timeOffset="1063.992">863 91,'-27'0,"-148"17,169-16,0 1,1 1,-1-1,1 1,-1 0,1 0,0 1,0-1,0 1,1 0,-1 1,1-1,0 1,0 0,1 0,0 0,-1 0,1 0,1 1,-1 0,1-1,0 1,1 0,-1 0,1 0,0 6,0-5,1 1,1-1,-1 1,1-1,1 1,-1-1,1 0,1 0,-1 0,1 0,0 0,1 0,0-1,0 1,0-1,1 0,-1 0,2-1,-1 0,0 0,1 0,0 0,0-1,1 0,-1 0,1-1,0 1,0-2,0 1,0-1,0 0,1 0,-1-1,0 0,8 0,71 53,-84-53,-1 1,1-1,-1 1,0 0,1 0,-1-1,0 1,0 0,0 0,0 0,-1 0,1 0,0 0,-1 0,1 0,-1 1,0-1,0 0,0 0,0 0,0 0,0 0,-1 1,1-1,-1 0,1 0,-1 0,0 0,0 0,0 0,0 0,0-1,0 1,-1 0,1 0,0-1,-1 1,0-1,1 1,-1-1,0 0,0 0,1 0,-3 1,-108 21,84-23</inkml:trace>
  <inkml:trace contextRef="#ctx0" brushRef="#br0" timeOffset="1621.201">1222 32,'0'5,"0"12,0 8,0 5,-5 7,-2 3,0 5,-3 9,-1 1,-2 2,-1-5,4-5,2-6,3-5,3-3,1-8</inkml:trace>
  <inkml:trace contextRef="#ctx0" brushRef="#br0" timeOffset="2403.765">1609 211,'-94'30,"-157"38,250-64,-1-1,1 1,-1 0,1 0,0-1,1 1,-1 0,1 0,-1 0,1 0,0 0,1 0,-1 0,1-1,0 1,0 0,0 0,0 0,0-1,1 1,0-1,0 1,0-1,0 0,0 0,1 0,-1 0,1 0,0 0,0-1,0 1,0-1,0 0,1 0,-1 0,1 0,1 0,8 12,137 140,-149-152,1 0,0 0,-1 0,1 0,-1 0,0 0,1 0,-1 0,0 1,0-1,-1 0,1 1,0-1,-1 1,0-1,1 1,-1-1,0 1,0-1,0 1,-1-1,1 1,-1-1,1 0,-1 1,0-1,0 0,0 1,0-1,0 0,0 0,-1 0,1 0,-1 0,1 0,-1 0,0 0,0-1,0 1,0-1,0 1,0-1,0 0,-1 0,1 0,0 0,-1 0,1 0,0-1,-1 1,-1-1,-30 12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23:56:12.5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1 329,'42'161,"63"177,-84-318,-21-76,-20-515,20 565,0 1,0-1,1 0,0 1,0 0,0-1,1 1,0 0,0-1,0 1,0 0,1 1,0-1,0 0,0 1,1-1,-1 1,1 0,0 0,0 1,1-1,-1 1,1 0,0 0,-1 0,1 1,1 0,-1 0,0 0,0 0,1 1,-1 0,1 0,-1 1,4-1,29-3,-4 2</inkml:trace>
  <inkml:trace contextRef="#ctx0" brushRef="#br0" timeOffset="416.365">121 508,'5'0,"6"0,13 5,6 2,14-1,4 0,-6 2,-5 1,-4-1,-7-2</inkml:trace>
  <inkml:trace contextRef="#ctx0" brushRef="#br0" timeOffset="1051.385">718 0,'23'36,"-10"10,-3 1,-1 0,-3 0,-1 0,-3 1,-2 0,-5 43,3 8,6 37,2-110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7T23:56:28.1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25 347,'-3'2,"1"1,0-1,0 1,0 0,0 0,0 0,1 0,-1 0,1 0,0 1,0-1,0 0,0 1,1-1,-1 0,1 1,0-1,0 1,0-1,0 1,1-1,0 1,-1-1,4 2,0-1,0 0,1 0,-1 0,1 0,0-1,0 1,0-1,0-1,0 1,1-1,-1 0,1 0,0 0,-1-1,1 0,0 0,0-1,0 1,0-1,0 0,0-1,-1 0,1 0,4-1,-4 2,6 0,1 0,-1-1,1-1,-1 0,0-1,0 0,0-1,0 0,0-1,-1 0,0-1,0 0,0 0,-1-2,0 1,0-1,-1-1,0 1,-1-2,0 1,0-1,-1 0,0-1,-1 0,0 0,0 0,-1-1,-1 1,0-1,-1 0,0 0,-1-1,1-7,-9-164,5 183,0-1,0 0,0 1,0-1,-1 1,1 0,0-1,0 1,-1 0,1 0,-1 0,1 0,-1 0,0 0,1 0,-1 0,0 1,0-1,1 1,-1-1,0 1,0 0,0-1,1 1,-1 0,0 0,0 1,0-1,0 0,1 1,-1-1,0 1,0-1,0 1,1 0,-1-1,1 1,-1 0,0 0,1 1,0-1,-1 0,1 0,-2 2,-66 56,61-48,0 0,0 0,1 1,0 0,1 0,1 0,0 1,1 0,0 0,1 0,0 1,1-1,0 0,2 1,-1 0,2-1,0 9,0-22,-1-1,1 1,-1 0,0 0,1 0,-1 0,1 0,-1 0,1 0,-1 0,1 0,-1 0,1 0,-1 0,1 0,-1 0,1 0,-1 0,1 0,-1 0,0 1,1-1,-1 0,1 0,-1 1,1-1,-1 0,0 1,1-1,-1 0,0 1,1-1,-1 0,0 1,0-1,1 1,-1-1,0 1,0-1,0 0,0 1,1-1,-1 1,0-1,0 1,0-1,0 1,0-1,0 1,0-1,0 1,-1-1,1 1,0-1,0 1,0-1,0 1,-1-1,14-39,-13 36,1 0,0 0,-1 1,0-1,0 0,0 0,0 0,0 1,-1-1,1 0,-1 0,0 1,1-1,-1 0,-1 1,1-1,0 1,0-1,-1 1,0 0,1 0,-1-1,0 1,0 0,0 1,0-1,-1 0,1 1,0-1,-1 1,1-1,-1 1,1 0,-1 0,0 0,1 1,-1-1,0 1,0-1,1 1,-1 0,0 0,0 0,0 1,1-1,-1 0,0 1,0 0,1 0,-2 0,5-2,0-1,0 0,0 1,1-1,-1 1,0 0,1-1,0 1,-1 0,1 0,0 0,-1 0,1 0,0 0,0 1,0-1,0 0,0 1,0 0,0-1,0 1,0 0,0 0,0 0,0 0,0 1,0-1,-1 0,1 1,0-1,0 1,0 0,0 0,0 0,-1 0,1 0,0 0,-1 0,1 0,-1 1,1-1,-1 0,0 1,1 0,-1-1,0 1,0 0,0-1,0 1,-1 0,1 0,0 0,-1 0,1 0,-1 0,0 0,0 0,1 0,-1 0,0 0,-1 0,1-1,0 1,-1 0,1 0,-1 0,1 0,-2 2,3-5,0 1,-1 0,1-1,0 1,0-1,-1 1,1-1,0 1,-1-1,1 0,0 1,-1-1,1 0,-1 1,1-1,-1 0,0 0,1 0,-1 1,0-1,1 0,-1 0,0 0,0 0,0 0,0 1,0-1,0 0,0 0,0 0,0 0,0 0,0 0,-1 1,1-1,0 0,-1 0,1 0,0 0,-1 1,1-1,-1 0,0 1,1-1,-1 0,1 1,-1-1,0 1,1-1,-1 1,0-1,0 1,0-1,1 1,-1 0,0-1,0 1,0 0,0 1,0-1,1 1,-1 0,0 0,0 0,1 0,-1 0,1 0,-1 0,1 0,-1 0,1 0,0 0,-1 0,1 0,0 0,0 0,0 0,0 1,0-1,0 0,0 0,0 0,0 0,0 0,1 0,-1 0,1 0,-1 0,0 0,1 0,0 0,-1 0,1 0,0 0,-1 0,1 0,0 0,0-1,0 1,-1 0,1-1,0 1,0 0,0-1,0 0,0 1,0-1,1 1,-1-1,0 0,0 0,0 0,1 1,65 19,-63-20,0 1,0 0,0-1,0 0,0 0,0 0,0 0,0-1,0 0,0 0,0 0,0 0,0 0,0-1,-1 0,1 1,-1-1,1-1,-1 1,0 0,0-1,0 0,0 0,0 0,0 0,-1 0,1 0,-1-1,0 1,0-1,-1 0,1 0,-1 1,0-1,1 0,-2 0,1 0,0 0,-1 0,0 0,0 0,0-5,-2 6,0 0,-1 0,1 0,0 0,-1 0,0 1,1-1,-1 1,0-1,0 1,-1 0,1 0,0 0,-1 1,1-1,-1 1,0 0,1 0,-1 0,0 1,1-1,-1 1,0 0,0 0,0 0,1 0,-1 1,0-1,0 1,1 0,-1 0,1 1,-1-1,1 1,-1 0,1-1,0 1,0 1,0-1,0 0,0 1,0 0,1 0,-2 1,0 0,1 0,-1 1,1-1,0 0,1 1,-1 0,1 0,0 0,0 0,0 0,1 0,-1 0,1 0,1 0,-1 1,1-1,0 0,0 1,0-1,1 0,0 1,0-1,0 0,1 0,0 0,0 0,0 0,0 0,1-1,0 1,0-1,0 1,0-1,1 0,0 0,1 0,85 31,-39-22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24E8E-33DC-4C5D-8F91-764458D88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F4B65C-EE9B-4889-82F7-F6582829C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C2B2B0-A67C-4905-8513-27519447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4A9-5F3D-4594-9014-F468C1154056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4C9669-DEC6-4836-87B8-4420ED84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56D29B-2503-4B20-A6A4-0CFD112F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15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0F3A4-2BAC-49DA-9B72-8CD514603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D1DD14D-1AC7-44AA-8DB3-D406260D2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C1A64F-08AD-4FF8-AC66-6B3EA30C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4A9-5F3D-4594-9014-F468C1154056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8332F7-2C96-4249-A26A-1F3BC89CF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0AB3A7-9D29-46A8-B0ED-D53B4332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61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B0CD5F-7D4B-4F79-8333-611EEBE35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4A0C87-E801-4FB6-88C2-14CA92B57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B49058-0B11-4C81-9C22-9D828B11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4A9-5F3D-4594-9014-F468C1154056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0B87F9-6885-459D-B8E5-E0BDF22F9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38597A-63FD-42D1-AD41-EB8F4DF6D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57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BEAD8-53E7-4981-B1CE-5BF99492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5128D6-C3AF-4F0A-96A7-654EACD29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366170-D32B-4143-8F57-28EFA176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4A9-5F3D-4594-9014-F468C1154056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9407D6-702E-4E76-9AB6-6042BDC04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6920F1-40B5-4D0D-B3D2-C4CB6470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01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8A4B1-94BF-4B43-96CB-078CD1943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68D814-CEF0-4C52-8A00-55C61F209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37AC41-A0B8-4192-8519-298B0B1EF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4A9-5F3D-4594-9014-F468C1154056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7808A0-F90B-4CBF-896E-86551AED2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63D315-504A-4FBB-BB26-8585BC06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85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CFF60-CE09-4AAB-975A-285BF086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8A6673-9549-4FAD-A3BF-781799452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ABDEA9-3356-421A-A583-D722A80DF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1EC004-DD99-4212-92D1-DB879400C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4A9-5F3D-4594-9014-F468C1154056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19F8E8-F1EE-4034-94B2-FF95621C1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A385EE-06A2-4D5F-AFD0-23FA8B39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06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374BF-0200-44B2-87D2-AF2E0EFA1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63C229-F476-41B1-90C7-0AE15461A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6CB072-E497-4F41-8CF8-617F525D6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FE2A1B6-D4F1-46DB-B0AC-625B5E6F6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CC77A87-6C9E-43F0-B8CF-6192DA0B2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A68243E-3211-4484-B05D-1AC69E47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4A9-5F3D-4594-9014-F468C1154056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562C4B7-8DBB-47EB-A188-C6598F71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AEEC607-35C0-4C41-9511-38103537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31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B2978-900D-4009-A752-D43814D01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2DFA04-B269-45AB-A65C-CAEC75D8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4A9-5F3D-4594-9014-F468C1154056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5421B2-CC34-4B98-9DB2-7E951C800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854425-AAB2-4012-88CE-68DFBDAC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33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AD04A26-6514-4D24-9B5C-795F6F09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4A9-5F3D-4594-9014-F468C1154056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53A80A5-1681-43A6-90CF-FA8174144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D14C47-9686-428A-B771-57ED51A34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12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0FEC22-6661-4164-BD39-A21994653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FDFDB8-2BFE-43A4-9698-7212F2417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B5253C-3940-4192-AB2B-D04F0FF7D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65826D-0A51-4B55-9F06-8950ACF8A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4A9-5F3D-4594-9014-F468C1154056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F7874F-5D70-4409-AE80-E5DD9101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EA421A-177B-4DE9-962A-D9A0E961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95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9C364-FA6E-446C-A22B-BD8526398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7545589-9F89-49D4-9BE0-C50E89F60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84EEB9-FC70-4E33-87E3-E54A72491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73882E-C07E-4916-AFF5-8104184FE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64A9-5F3D-4594-9014-F468C1154056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C4254D-FCE7-4F17-8042-12DEAE19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F80E09-F337-431A-960A-82ACD37A7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07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A2EB1FF-E162-426C-931C-06824272A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B1127C-D2EB-442B-BB01-E73CBA604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519B72-9112-47CE-9C34-ACCA7AD0A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464A9-5F3D-4594-9014-F468C1154056}" type="datetimeFigureOut">
              <a:rPr lang="pt-BR" smtClean="0"/>
              <a:t>18/04/2024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24D00C-6C3D-4108-A1FF-56AB98C6F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A7E870-1AB5-435D-82D9-82206D236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FA747-5168-46BF-870A-78BF9CD9D4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99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ysql.com/" TargetMode="External"/><Relationship Id="rId3" Type="http://schemas.openxmlformats.org/officeDocument/2006/relationships/image" Target="../media/image33.png"/><Relationship Id="rId7" Type="http://schemas.openxmlformats.org/officeDocument/2006/relationships/image" Target="../media/image35.gif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son.org/json-pt.html" TargetMode="External"/><Relationship Id="rId5" Type="http://schemas.openxmlformats.org/officeDocument/2006/relationships/image" Target="../media/image34.png"/><Relationship Id="rId4" Type="http://schemas.openxmlformats.org/officeDocument/2006/relationships/hyperlink" Target="https://flask.palletsprojects.com/en/3.0.x/" TargetMode="External"/><Relationship Id="rId9" Type="http://schemas.openxmlformats.org/officeDocument/2006/relationships/image" Target="../media/image36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hyperlink" Target="https://www.python.or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3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lask.palletsprojects.com/en/3.0.x/" TargetMode="External"/><Relationship Id="rId5" Type="http://schemas.openxmlformats.org/officeDocument/2006/relationships/image" Target="../media/image33.png"/><Relationship Id="rId4" Type="http://schemas.openxmlformats.org/officeDocument/2006/relationships/hyperlink" Target="https://www.python.org/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ython.org/" TargetMode="External"/><Relationship Id="rId3" Type="http://schemas.openxmlformats.org/officeDocument/2006/relationships/image" Target="../media/image35.gif"/><Relationship Id="rId7" Type="http://schemas.openxmlformats.org/officeDocument/2006/relationships/image" Target="../media/image34.png"/><Relationship Id="rId2" Type="http://schemas.openxmlformats.org/officeDocument/2006/relationships/hyperlink" Target="https://www.json.org/json-pt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lask.palletsprojects.com/en/3.0.x/" TargetMode="External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0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65.png"/><Relationship Id="rId21" Type="http://schemas.openxmlformats.org/officeDocument/2006/relationships/image" Target="../media/image74.png"/><Relationship Id="rId34" Type="http://schemas.openxmlformats.org/officeDocument/2006/relationships/image" Target="../media/image81.png"/><Relationship Id="rId7" Type="http://schemas.openxmlformats.org/officeDocument/2006/relationships/image" Target="../media/image67.png"/><Relationship Id="rId12" Type="http://schemas.openxmlformats.org/officeDocument/2006/relationships/customXml" Target="../ink/ink6.xml"/><Relationship Id="rId17" Type="http://schemas.openxmlformats.org/officeDocument/2006/relationships/image" Target="../media/image72.png"/><Relationship Id="rId25" Type="http://schemas.openxmlformats.org/officeDocument/2006/relationships/image" Target="../media/image76.png"/><Relationship Id="rId33" Type="http://schemas.openxmlformats.org/officeDocument/2006/relationships/image" Target="../media/image80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69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66.png"/><Relationship Id="rId15" Type="http://schemas.openxmlformats.org/officeDocument/2006/relationships/image" Target="../media/image71.png"/><Relationship Id="rId23" Type="http://schemas.openxmlformats.org/officeDocument/2006/relationships/image" Target="../media/image75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73.png"/><Relationship Id="rId31" Type="http://schemas.openxmlformats.org/officeDocument/2006/relationships/image" Target="../media/image79.png"/><Relationship Id="rId4" Type="http://schemas.openxmlformats.org/officeDocument/2006/relationships/customXml" Target="../ink/ink2.xml"/><Relationship Id="rId9" Type="http://schemas.openxmlformats.org/officeDocument/2006/relationships/image" Target="../media/image68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77.png"/><Relationship Id="rId30" Type="http://schemas.openxmlformats.org/officeDocument/2006/relationships/customXml" Target="../ink/ink15.xml"/><Relationship Id="rId8" Type="http://schemas.openxmlformats.org/officeDocument/2006/relationships/customXml" Target="../ink/ink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5E162BF-FF87-4DC9-A339-E8BC27808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57" y="1594820"/>
            <a:ext cx="2686051" cy="277867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255B4C5-E758-43D9-82CA-170F5FDC9DBA}"/>
              </a:ext>
            </a:extLst>
          </p:cNvPr>
          <p:cNvSpPr txBox="1"/>
          <p:nvPr/>
        </p:nvSpPr>
        <p:spPr>
          <a:xfrm>
            <a:off x="562757" y="1065007"/>
            <a:ext cx="226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Avançar : </a:t>
            </a:r>
            <a:r>
              <a:rPr lang="pt-BR" dirty="0"/>
              <a:t>SIM ou NÃO</a:t>
            </a:r>
          </a:p>
        </p:txBody>
      </p:sp>
    </p:spTree>
    <p:extLst>
      <p:ext uri="{BB962C8B-B14F-4D97-AF65-F5344CB8AC3E}">
        <p14:creationId xmlns:p14="http://schemas.microsoft.com/office/powerpoint/2010/main" val="1514897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3AEB32C-602B-4F4B-96A6-5AF0B0203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46" y="2247137"/>
            <a:ext cx="4748436" cy="195523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B0D5ADD-6A3D-4DD3-9F4B-F5E3B2086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941" y="1466055"/>
            <a:ext cx="5503760" cy="392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06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A36148D-C33C-4715-AAD9-992A3C537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08" y="871368"/>
            <a:ext cx="11137819" cy="504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14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9CA7E2A-0886-4705-B851-78082A4F3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566862"/>
            <a:ext cx="118300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50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B240F04-C0DC-4E63-B3B2-1B83D9D0B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831" y="1140310"/>
            <a:ext cx="9679648" cy="341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33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E5E486A-2C97-45BC-A186-8CE3AD15A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621" y="999314"/>
            <a:ext cx="3272566" cy="101449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F36E0ED-0818-40B3-801C-791667A32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2" y="2483391"/>
            <a:ext cx="106203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28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DA56E55-34A1-4074-A745-6B9E91430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396" y="2904565"/>
            <a:ext cx="8427138" cy="88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95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64A11A5-BABA-4A08-B54D-E453C8B82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21" y="2054711"/>
            <a:ext cx="1143593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05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8406D70-CF85-4459-B3D6-5339924C4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9" y="1366221"/>
            <a:ext cx="10491924" cy="385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78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0C2D12A-0ADE-4CC5-A07C-4E72EE22E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37" y="1860605"/>
            <a:ext cx="11804725" cy="273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96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E622527-043E-476A-8E58-143C9CF0B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25" y="2323653"/>
            <a:ext cx="11540601" cy="220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8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68C761D-50DE-4CCE-AC27-B826567FD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32" y="1359386"/>
            <a:ext cx="7582596" cy="381504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C0531D0-A6EC-430B-942D-D6CBA58829BD}"/>
              </a:ext>
            </a:extLst>
          </p:cNvPr>
          <p:cNvSpPr txBox="1"/>
          <p:nvPr/>
        </p:nvSpPr>
        <p:spPr>
          <a:xfrm>
            <a:off x="135032" y="785308"/>
            <a:ext cx="226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Avançar : </a:t>
            </a:r>
            <a:r>
              <a:rPr lang="pt-BR" dirty="0"/>
              <a:t>SIM ou NÃO</a:t>
            </a:r>
          </a:p>
        </p:txBody>
      </p:sp>
    </p:spTree>
    <p:extLst>
      <p:ext uri="{BB962C8B-B14F-4D97-AF65-F5344CB8AC3E}">
        <p14:creationId xmlns:p14="http://schemas.microsoft.com/office/powerpoint/2010/main" val="323471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682591D-F31D-4A10-894A-CA533EC76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4" y="1229659"/>
            <a:ext cx="11829523" cy="432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00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DE24903-B652-40DA-BC33-50913D642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485775"/>
            <a:ext cx="8658225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34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B713A19-81F8-40DF-92A0-B9DC85DC4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5152"/>
            <a:ext cx="3829722" cy="278612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C6D7923-8C7C-4052-A98B-31E93090C941}"/>
              </a:ext>
            </a:extLst>
          </p:cNvPr>
          <p:cNvSpPr txBox="1"/>
          <p:nvPr/>
        </p:nvSpPr>
        <p:spPr>
          <a:xfrm>
            <a:off x="4195481" y="1358228"/>
            <a:ext cx="65675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err="1"/>
              <a:t>def</a:t>
            </a:r>
            <a:r>
              <a:rPr lang="pt-BR" sz="6000" dirty="0"/>
              <a:t> </a:t>
            </a:r>
            <a:r>
              <a:rPr lang="pt-BR" sz="6000" dirty="0" err="1"/>
              <a:t>usar_maos</a:t>
            </a:r>
            <a:r>
              <a:rPr lang="pt-BR" sz="6000" dirty="0"/>
              <a:t>(self):</a:t>
            </a:r>
          </a:p>
          <a:p>
            <a:r>
              <a:rPr lang="pt-BR" sz="6000" dirty="0"/>
              <a:t>         </a:t>
            </a:r>
            <a:r>
              <a:rPr lang="pt-BR" sz="6000" dirty="0" err="1"/>
              <a:t>pass</a:t>
            </a:r>
            <a:endParaRPr lang="pt-BR" sz="6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030457-0EB7-493E-B9FD-12D3379D1AEE}"/>
              </a:ext>
            </a:extLst>
          </p:cNvPr>
          <p:cNvSpPr txBox="1"/>
          <p:nvPr/>
        </p:nvSpPr>
        <p:spPr>
          <a:xfrm>
            <a:off x="4064834" y="792459"/>
            <a:ext cx="4062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highlight>
                  <a:srgbClr val="FFFF00"/>
                </a:highlight>
              </a:rPr>
              <a:t>@</a:t>
            </a:r>
            <a:r>
              <a:rPr lang="pt-BR" sz="5400" b="1" dirty="0" err="1">
                <a:highlight>
                  <a:srgbClr val="FFFF00"/>
                </a:highlight>
              </a:rPr>
              <a:t>admantium</a:t>
            </a:r>
            <a:endParaRPr lang="pt-BR" sz="54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99931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21408C3-E5D8-41EE-B2B9-783DF65B7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674" y="527126"/>
            <a:ext cx="9754651" cy="197486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DDC3ECB-D224-4E0C-960C-221444643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491" y="2407303"/>
            <a:ext cx="9906581" cy="102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72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EB9DE0F-C409-43F0-B276-848871219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499" y="79108"/>
            <a:ext cx="7859413" cy="660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75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31BD77D-5094-4C84-9D78-8B853BF67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96" y="164612"/>
            <a:ext cx="8783694" cy="65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7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5C26F-587F-4EEA-A206-D20BF6641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testar uma API usando uma ferramenta profissional.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4A732A-7D82-4651-A23B-18DF09C02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Utilizaremos o POSTMAN que é uma ferramenta utilizada para testar a API.</a:t>
            </a:r>
          </a:p>
        </p:txBody>
      </p:sp>
    </p:spTree>
    <p:extLst>
      <p:ext uri="{BB962C8B-B14F-4D97-AF65-F5344CB8AC3E}">
        <p14:creationId xmlns:p14="http://schemas.microsoft.com/office/powerpoint/2010/main" val="2847572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7CE9415-0678-45B3-8242-2AA235B22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004" y="989704"/>
            <a:ext cx="9427181" cy="412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25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19A9022-F538-4B0F-84EB-D450A4E54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013" y="879060"/>
            <a:ext cx="7521444" cy="471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56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0F8645F-F8BD-4017-A9E7-B869762A3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623" y="2251710"/>
            <a:ext cx="8417624" cy="235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8FD166F-B1B7-40E0-8021-8437920F1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32" y="668543"/>
            <a:ext cx="11812069" cy="228981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E6506DF-2496-4EEB-B74E-9250DF92624E}"/>
              </a:ext>
            </a:extLst>
          </p:cNvPr>
          <p:cNvSpPr txBox="1"/>
          <p:nvPr/>
        </p:nvSpPr>
        <p:spPr>
          <a:xfrm>
            <a:off x="135032" y="107577"/>
            <a:ext cx="226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Avançar : </a:t>
            </a:r>
            <a:r>
              <a:rPr lang="pt-BR" dirty="0"/>
              <a:t>SIM ou NÃO</a:t>
            </a:r>
          </a:p>
        </p:txBody>
      </p:sp>
    </p:spTree>
    <p:extLst>
      <p:ext uri="{BB962C8B-B14F-4D97-AF65-F5344CB8AC3E}">
        <p14:creationId xmlns:p14="http://schemas.microsoft.com/office/powerpoint/2010/main" val="2316570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9145EE5-678D-4659-A054-0ACB8CC0C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12" y="336455"/>
            <a:ext cx="2482775" cy="4952056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12055610-3361-4637-A86C-563D1581AAB0}"/>
              </a:ext>
            </a:extLst>
          </p:cNvPr>
          <p:cNvCxnSpPr/>
          <p:nvPr/>
        </p:nvCxnSpPr>
        <p:spPr>
          <a:xfrm>
            <a:off x="2119256" y="1592132"/>
            <a:ext cx="2872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9E0A609C-8446-4A0A-9426-334736E669C4}"/>
              </a:ext>
            </a:extLst>
          </p:cNvPr>
          <p:cNvSpPr txBox="1"/>
          <p:nvPr/>
        </p:nvSpPr>
        <p:spPr>
          <a:xfrm>
            <a:off x="5174428" y="1407466"/>
            <a:ext cx="7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pegar</a:t>
            </a:r>
          </a:p>
        </p:txBody>
      </p:sp>
    </p:spTree>
    <p:extLst>
      <p:ext uri="{BB962C8B-B14F-4D97-AF65-F5344CB8AC3E}">
        <p14:creationId xmlns:p14="http://schemas.microsoft.com/office/powerpoint/2010/main" val="833955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C087DF2-4E8E-4535-A71C-42E6978C3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323850"/>
            <a:ext cx="1132522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97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80743-D06B-4B40-BFFA-242951D1F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2</a:t>
            </a:r>
          </a:p>
        </p:txBody>
      </p:sp>
      <p:pic>
        <p:nvPicPr>
          <p:cNvPr id="9" name="Espaço Reservado para Conteúdo 8">
            <a:hlinkClick r:id="rId2"/>
            <a:extLst>
              <a:ext uri="{FF2B5EF4-FFF2-40B4-BE49-F238E27FC236}">
                <a16:creationId xmlns:a16="http://schemas.microsoft.com/office/drawing/2014/main" id="{DECF212C-2491-4250-943D-274382919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17801"/>
            <a:ext cx="1069947" cy="1069947"/>
          </a:xfrm>
        </p:spPr>
      </p:pic>
      <p:pic>
        <p:nvPicPr>
          <p:cNvPr id="11" name="Imagem 10">
            <a:hlinkClick r:id="rId4"/>
            <a:extLst>
              <a:ext uri="{FF2B5EF4-FFF2-40B4-BE49-F238E27FC236}">
                <a16:creationId xmlns:a16="http://schemas.microsoft.com/office/drawing/2014/main" id="{90160DF7-F3AB-4EC0-9576-A844339E57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222" y="1889575"/>
            <a:ext cx="1855867" cy="726398"/>
          </a:xfrm>
          <a:prstGeom prst="rect">
            <a:avLst/>
          </a:prstGeom>
        </p:spPr>
      </p:pic>
      <p:pic>
        <p:nvPicPr>
          <p:cNvPr id="15" name="Imagem 14">
            <a:hlinkClick r:id="rId6"/>
            <a:extLst>
              <a:ext uri="{FF2B5EF4-FFF2-40B4-BE49-F238E27FC236}">
                <a16:creationId xmlns:a16="http://schemas.microsoft.com/office/drawing/2014/main" id="{A96B5871-C39B-4F55-8654-CB4F0E3E04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164" y="1676573"/>
            <a:ext cx="1069947" cy="1069947"/>
          </a:xfrm>
          <a:prstGeom prst="rect">
            <a:avLst/>
          </a:prstGeom>
        </p:spPr>
      </p:pic>
      <p:pic>
        <p:nvPicPr>
          <p:cNvPr id="17" name="Imagem 16">
            <a:hlinkClick r:id="rId8"/>
            <a:extLst>
              <a:ext uri="{FF2B5EF4-FFF2-40B4-BE49-F238E27FC236}">
                <a16:creationId xmlns:a16="http://schemas.microsoft.com/office/drawing/2014/main" id="{2B513A55-3FFA-4CED-9DEE-E30E6DBEB5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731" y="1011218"/>
            <a:ext cx="2086984" cy="208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43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A5AC5-2009-48E2-A4EF-632B7E0C8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2 – 16/04/2024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CF35417-FFC5-464F-93BC-065B651DB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159" y="1690688"/>
            <a:ext cx="6934200" cy="2305050"/>
          </a:xfrm>
          <a:prstGeom prst="rect">
            <a:avLst/>
          </a:prstGeom>
        </p:spPr>
      </p:pic>
      <p:pic>
        <p:nvPicPr>
          <p:cNvPr id="5" name="Espaço Reservado para Conteúdo 8">
            <a:hlinkClick r:id="rId3"/>
            <a:extLst>
              <a:ext uri="{FF2B5EF4-FFF2-40B4-BE49-F238E27FC236}">
                <a16:creationId xmlns:a16="http://schemas.microsoft.com/office/drawing/2014/main" id="{3EC0679C-5D7D-44EA-AD76-91503A2A8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26" y="168700"/>
            <a:ext cx="1069947" cy="106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145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658D1CD-4687-44DD-85ED-B322E3B1C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83" y="2277932"/>
            <a:ext cx="10629900" cy="35433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ED73B14-ED3E-4DCF-B9FD-3B962D7CB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36" y="1175241"/>
            <a:ext cx="2901124" cy="35433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66F4AB-6B50-417E-8DD4-0D0A9B8245AC}"/>
              </a:ext>
            </a:extLst>
          </p:cNvPr>
          <p:cNvSpPr txBox="1"/>
          <p:nvPr/>
        </p:nvSpPr>
        <p:spPr>
          <a:xfrm>
            <a:off x="157107" y="613186"/>
            <a:ext cx="8135240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4800" dirty="0"/>
              <a:t>Coleções de Dados (</a:t>
            </a:r>
            <a:r>
              <a:rPr lang="pt-BR" sz="4800" dirty="0" err="1"/>
              <a:t>Collections</a:t>
            </a:r>
            <a:r>
              <a:rPr lang="pt-BR" sz="4800" dirty="0"/>
              <a:t>)</a:t>
            </a:r>
          </a:p>
        </p:txBody>
      </p:sp>
      <p:pic>
        <p:nvPicPr>
          <p:cNvPr id="7" name="Espaço Reservado para Conteúdo 8">
            <a:hlinkClick r:id="rId4"/>
            <a:extLst>
              <a:ext uri="{FF2B5EF4-FFF2-40B4-BE49-F238E27FC236}">
                <a16:creationId xmlns:a16="http://schemas.microsoft.com/office/drawing/2014/main" id="{FC873184-5F2E-4CED-B0B5-4FBFF7F38F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983" y="121666"/>
            <a:ext cx="1069947" cy="106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732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3868A20-F55E-49F6-8702-5FA8BC04F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1045"/>
            <a:ext cx="12192000" cy="279591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615893C-2904-4902-A358-66BD7BE4CA20}"/>
              </a:ext>
            </a:extLst>
          </p:cNvPr>
          <p:cNvSpPr txBox="1"/>
          <p:nvPr/>
        </p:nvSpPr>
        <p:spPr>
          <a:xfrm>
            <a:off x="301214" y="376518"/>
            <a:ext cx="29827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Não estou encontrando a URL</a:t>
            </a:r>
          </a:p>
          <a:p>
            <a:r>
              <a:rPr lang="pt-BR" dirty="0"/>
              <a:t>Página principal – HOME</a:t>
            </a:r>
          </a:p>
          <a:p>
            <a:r>
              <a:rPr lang="pt-BR" dirty="0"/>
              <a:t>Index</a:t>
            </a:r>
          </a:p>
          <a:p>
            <a:r>
              <a:rPr lang="pt-BR" dirty="0"/>
              <a:t>“/”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F0C3110-84D1-460D-912B-03D8F9982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159" y="591289"/>
            <a:ext cx="29051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77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9F7036A-D909-49D9-8211-3FD90655E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317" y="1320459"/>
            <a:ext cx="6877050" cy="19431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E60A663-496A-4372-B83C-A5095F54D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317" y="3678723"/>
            <a:ext cx="8439150" cy="178117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FE4DF43-4CC1-4A7A-A94D-4259AEDB1057}"/>
              </a:ext>
            </a:extLst>
          </p:cNvPr>
          <p:cNvSpPr txBox="1"/>
          <p:nvPr/>
        </p:nvSpPr>
        <p:spPr>
          <a:xfrm flipH="1">
            <a:off x="1732317" y="3059668"/>
            <a:ext cx="303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Rota = URL (endereço)</a:t>
            </a:r>
          </a:p>
        </p:txBody>
      </p:sp>
      <p:pic>
        <p:nvPicPr>
          <p:cNvPr id="5" name="Espaço Reservado para Conteúdo 8">
            <a:hlinkClick r:id="rId4"/>
            <a:extLst>
              <a:ext uri="{FF2B5EF4-FFF2-40B4-BE49-F238E27FC236}">
                <a16:creationId xmlns:a16="http://schemas.microsoft.com/office/drawing/2014/main" id="{49EF2490-B944-484D-894D-E541DCEAEF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38" y="4569310"/>
            <a:ext cx="452157" cy="452157"/>
          </a:xfrm>
          <a:prstGeom prst="rect">
            <a:avLst/>
          </a:prstGeom>
        </p:spPr>
      </p:pic>
      <p:pic>
        <p:nvPicPr>
          <p:cNvPr id="6" name="Imagem 5">
            <a:hlinkClick r:id="rId6"/>
            <a:extLst>
              <a:ext uri="{FF2B5EF4-FFF2-40B4-BE49-F238E27FC236}">
                <a16:creationId xmlns:a16="http://schemas.microsoft.com/office/drawing/2014/main" id="{8292812E-50FD-49DF-B81E-49B79E0513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16" y="3804501"/>
            <a:ext cx="943603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hlinkClick r:id="rId2"/>
            <a:extLst>
              <a:ext uri="{FF2B5EF4-FFF2-40B4-BE49-F238E27FC236}">
                <a16:creationId xmlns:a16="http://schemas.microsoft.com/office/drawing/2014/main" id="{A912BF1B-E66D-471F-B769-EEB442161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43" y="891264"/>
            <a:ext cx="700867" cy="70086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39830A4-39F6-4AB7-9355-B767AC446EED}"/>
              </a:ext>
            </a:extLst>
          </p:cNvPr>
          <p:cNvSpPr txBox="1"/>
          <p:nvPr/>
        </p:nvSpPr>
        <p:spPr>
          <a:xfrm>
            <a:off x="1145610" y="105703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JSON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0517A5-659C-47CD-B1E5-527FFE53F135}"/>
              </a:ext>
            </a:extLst>
          </p:cNvPr>
          <p:cNvSpPr txBox="1"/>
          <p:nvPr/>
        </p:nvSpPr>
        <p:spPr>
          <a:xfrm>
            <a:off x="444743" y="1691731"/>
            <a:ext cx="284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Serialização e </a:t>
            </a:r>
            <a:r>
              <a:rPr lang="pt-BR" dirty="0" err="1"/>
              <a:t>Deserialização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16E4AC5-03AA-4017-B067-17F2A2DC6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62" y="2553652"/>
            <a:ext cx="10977576" cy="110394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3E128D2-88EC-4D34-BE4E-7E0B32516F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3413" y="3844626"/>
            <a:ext cx="7705725" cy="2266950"/>
          </a:xfrm>
          <a:prstGeom prst="rect">
            <a:avLst/>
          </a:prstGeom>
        </p:spPr>
      </p:pic>
      <p:pic>
        <p:nvPicPr>
          <p:cNvPr id="7" name="Imagem 6">
            <a:hlinkClick r:id="rId6"/>
            <a:extLst>
              <a:ext uri="{FF2B5EF4-FFF2-40B4-BE49-F238E27FC236}">
                <a16:creationId xmlns:a16="http://schemas.microsoft.com/office/drawing/2014/main" id="{993F4E2E-944E-4EF3-AA89-F743CE00FB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765" y="3965523"/>
            <a:ext cx="943603" cy="369332"/>
          </a:xfrm>
          <a:prstGeom prst="rect">
            <a:avLst/>
          </a:prstGeom>
        </p:spPr>
      </p:pic>
      <p:pic>
        <p:nvPicPr>
          <p:cNvPr id="8" name="Espaço Reservado para Conteúdo 8">
            <a:hlinkClick r:id="rId8"/>
            <a:extLst>
              <a:ext uri="{FF2B5EF4-FFF2-40B4-BE49-F238E27FC236}">
                <a16:creationId xmlns:a16="http://schemas.microsoft.com/office/drawing/2014/main" id="{7459D620-CE26-48B8-8976-16B11E2C32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032" y="4406110"/>
            <a:ext cx="473336" cy="473336"/>
          </a:xfrm>
          <a:prstGeom prst="rect">
            <a:avLst/>
          </a:prstGeom>
        </p:spPr>
      </p:pic>
      <p:pic>
        <p:nvPicPr>
          <p:cNvPr id="9" name="Imagem 8">
            <a:hlinkClick r:id="rId2"/>
            <a:extLst>
              <a:ext uri="{FF2B5EF4-FFF2-40B4-BE49-F238E27FC236}">
                <a16:creationId xmlns:a16="http://schemas.microsoft.com/office/drawing/2014/main" id="{B066A88E-91C2-438B-8C4F-AACE7DA2D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169" y="5249732"/>
            <a:ext cx="359221" cy="35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718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C23FEF2-489B-4C77-9296-F6F14ED76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97" y="763792"/>
            <a:ext cx="9085390" cy="167819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D772D41-6C0A-4ABE-8943-752C09AFA7C0}"/>
              </a:ext>
            </a:extLst>
          </p:cNvPr>
          <p:cNvSpPr txBox="1"/>
          <p:nvPr/>
        </p:nvSpPr>
        <p:spPr>
          <a:xfrm>
            <a:off x="4216997" y="3219485"/>
            <a:ext cx="16459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ENDPOINT</a:t>
            </a:r>
          </a:p>
          <a:p>
            <a:endParaRPr lang="pt-BR" b="1" dirty="0"/>
          </a:p>
          <a:p>
            <a:endParaRPr lang="pt-BR" b="1" dirty="0"/>
          </a:p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</a:p>
          <a:p>
            <a:r>
              <a:rPr lang="pt-BR" b="1" dirty="0"/>
              <a:t>/</a:t>
            </a:r>
            <a:r>
              <a:rPr lang="pt-BR" b="1" dirty="0" err="1"/>
              <a:t>materias</a:t>
            </a:r>
            <a:endParaRPr lang="pt-BR" b="1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8EBD7A86-3417-4DDC-B535-CEAB258013A0}"/>
              </a:ext>
            </a:extLst>
          </p:cNvPr>
          <p:cNvCxnSpPr>
            <a:cxnSpLocks/>
          </p:cNvCxnSpPr>
          <p:nvPr/>
        </p:nvCxnSpPr>
        <p:spPr>
          <a:xfrm flipV="1">
            <a:off x="5411096" y="1882588"/>
            <a:ext cx="2043953" cy="2624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0638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8E6A9DF-14C7-44B0-B24B-A02A44C2D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78" y="223500"/>
            <a:ext cx="5734050" cy="623887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1502E02-42F1-4C6E-9880-0C66901DA396}"/>
              </a:ext>
            </a:extLst>
          </p:cNvPr>
          <p:cNvSpPr txBox="1"/>
          <p:nvPr/>
        </p:nvSpPr>
        <p:spPr>
          <a:xfrm>
            <a:off x="6828830" y="2753958"/>
            <a:ext cx="45929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/>
              <a:t>Dúvidas:??????</a:t>
            </a:r>
          </a:p>
        </p:txBody>
      </p:sp>
    </p:spTree>
    <p:extLst>
      <p:ext uri="{BB962C8B-B14F-4D97-AF65-F5344CB8AC3E}">
        <p14:creationId xmlns:p14="http://schemas.microsoft.com/office/powerpoint/2010/main" val="423180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2CCFD1E-16A4-467B-944D-C99918072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28" y="657675"/>
            <a:ext cx="11950772" cy="481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431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DBF7BD7-0265-407C-BB59-B50ED0759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229" y="931485"/>
            <a:ext cx="2943225" cy="1552575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2ED89D16-2252-48DE-B04E-2CC438CF2017}"/>
              </a:ext>
            </a:extLst>
          </p:cNvPr>
          <p:cNvSpPr/>
          <p:nvPr/>
        </p:nvSpPr>
        <p:spPr>
          <a:xfrm>
            <a:off x="1527586" y="796062"/>
            <a:ext cx="1387736" cy="1245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CD9ACDD9-EFF4-487C-A20C-345F1D030334}"/>
              </a:ext>
            </a:extLst>
          </p:cNvPr>
          <p:cNvCxnSpPr>
            <a:stCxn id="5" idx="4"/>
          </p:cNvCxnSpPr>
          <p:nvPr/>
        </p:nvCxnSpPr>
        <p:spPr>
          <a:xfrm flipH="1">
            <a:off x="2183802" y="2041260"/>
            <a:ext cx="37652" cy="2519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965A06F-3D3F-429A-BE75-E6DBAC84639C}"/>
              </a:ext>
            </a:extLst>
          </p:cNvPr>
          <p:cNvCxnSpPr/>
          <p:nvPr/>
        </p:nvCxnSpPr>
        <p:spPr>
          <a:xfrm flipH="1">
            <a:off x="1153253" y="4561071"/>
            <a:ext cx="1030549" cy="290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A9FDD42-9116-439B-9069-6CFCE9B8845A}"/>
              </a:ext>
            </a:extLst>
          </p:cNvPr>
          <p:cNvCxnSpPr/>
          <p:nvPr/>
        </p:nvCxnSpPr>
        <p:spPr>
          <a:xfrm>
            <a:off x="2183802" y="4561071"/>
            <a:ext cx="1075765" cy="542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D511AC0D-3FD1-4CE7-93AF-8C6EDB6F3CCC}"/>
              </a:ext>
            </a:extLst>
          </p:cNvPr>
          <p:cNvCxnSpPr/>
          <p:nvPr/>
        </p:nvCxnSpPr>
        <p:spPr>
          <a:xfrm flipH="1" flipV="1">
            <a:off x="1115601" y="2291375"/>
            <a:ext cx="1113417" cy="481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E9F7111-A7DB-425C-9E45-DA76A88412F2}"/>
              </a:ext>
            </a:extLst>
          </p:cNvPr>
          <p:cNvCxnSpPr/>
          <p:nvPr/>
        </p:nvCxnSpPr>
        <p:spPr>
          <a:xfrm flipV="1">
            <a:off x="2229018" y="2039074"/>
            <a:ext cx="912215" cy="733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4F718DD-9994-4511-9A2A-B196CE80E847}"/>
              </a:ext>
            </a:extLst>
          </p:cNvPr>
          <p:cNvSpPr txBox="1"/>
          <p:nvPr/>
        </p:nvSpPr>
        <p:spPr>
          <a:xfrm>
            <a:off x="3148797" y="2663842"/>
            <a:ext cx="37867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/>
              <a:t>CLIENT/SERVER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9E05003-9E23-417D-BCE8-9CB684848707}"/>
              </a:ext>
            </a:extLst>
          </p:cNvPr>
          <p:cNvSpPr txBox="1"/>
          <p:nvPr/>
        </p:nvSpPr>
        <p:spPr>
          <a:xfrm>
            <a:off x="1668527" y="4935589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6B2D777-1A44-499A-AACC-572D410705AA}"/>
              </a:ext>
            </a:extLst>
          </p:cNvPr>
          <p:cNvSpPr txBox="1"/>
          <p:nvPr/>
        </p:nvSpPr>
        <p:spPr>
          <a:xfrm>
            <a:off x="9477487" y="2931725"/>
            <a:ext cx="113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SERVIDOR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7B5B5C21-A892-44AB-B225-A3413B58F635}"/>
              </a:ext>
            </a:extLst>
          </p:cNvPr>
          <p:cNvCxnSpPr/>
          <p:nvPr/>
        </p:nvCxnSpPr>
        <p:spPr>
          <a:xfrm flipV="1">
            <a:off x="3141233" y="2772948"/>
            <a:ext cx="5129996" cy="1659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D7162A3-B50D-4A1D-B6E7-6FA4ECEDC872}"/>
              </a:ext>
            </a:extLst>
          </p:cNvPr>
          <p:cNvSpPr txBox="1"/>
          <p:nvPr/>
        </p:nvSpPr>
        <p:spPr>
          <a:xfrm rot="20439359">
            <a:off x="5045336" y="3777381"/>
            <a:ext cx="1481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Tem Big Mac?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EC0A705-D905-4DAB-9727-6B1C3C291EBE}"/>
              </a:ext>
            </a:extLst>
          </p:cNvPr>
          <p:cNvSpPr/>
          <p:nvPr/>
        </p:nvSpPr>
        <p:spPr>
          <a:xfrm rot="20426903">
            <a:off x="5212263" y="4020972"/>
            <a:ext cx="153080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REQUEST</a:t>
            </a:r>
            <a:endParaRPr lang="pt-BR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0821203A-8431-4247-95F7-F38D606252B5}"/>
              </a:ext>
            </a:extLst>
          </p:cNvPr>
          <p:cNvCxnSpPr/>
          <p:nvPr/>
        </p:nvCxnSpPr>
        <p:spPr>
          <a:xfrm flipH="1">
            <a:off x="3388659" y="1194095"/>
            <a:ext cx="4496696" cy="1289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B11182B-3732-42F5-AAD7-2E072B0F1BAC}"/>
              </a:ext>
            </a:extLst>
          </p:cNvPr>
          <p:cNvSpPr txBox="1"/>
          <p:nvPr/>
        </p:nvSpPr>
        <p:spPr>
          <a:xfrm rot="20733882">
            <a:off x="4432151" y="1538340"/>
            <a:ext cx="104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Tem Sim!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71A1B5C-32AE-421B-A9FA-F9CDAE34A5F4}"/>
              </a:ext>
            </a:extLst>
          </p:cNvPr>
          <p:cNvSpPr/>
          <p:nvPr/>
        </p:nvSpPr>
        <p:spPr>
          <a:xfrm rot="20621225">
            <a:off x="4001005" y="1224274"/>
            <a:ext cx="171200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RESPONSE</a:t>
            </a:r>
            <a:endParaRPr lang="pt-BR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F6FB0812-ADA2-47A1-B284-8FFCC67F90D6}"/>
              </a:ext>
            </a:extLst>
          </p:cNvPr>
          <p:cNvCxnSpPr>
            <a:cxnSpLocks/>
          </p:cNvCxnSpPr>
          <p:nvPr/>
        </p:nvCxnSpPr>
        <p:spPr>
          <a:xfrm flipH="1" flipV="1">
            <a:off x="6314739" y="4484455"/>
            <a:ext cx="3603813" cy="125537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1A16F8DF-235A-40E6-94C9-04D00C54E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253" y="5806269"/>
            <a:ext cx="97536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054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6D7238E-BDF6-4415-94F7-0FC5417E0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6" y="438149"/>
            <a:ext cx="10922257" cy="250944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B806160-8F1C-45D7-8A97-C37CBCDD3DDF}"/>
              </a:ext>
            </a:extLst>
          </p:cNvPr>
          <p:cNvSpPr txBox="1"/>
          <p:nvPr/>
        </p:nvSpPr>
        <p:spPr>
          <a:xfrm>
            <a:off x="647258" y="2756245"/>
            <a:ext cx="52031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200 – Sucesso</a:t>
            </a:r>
          </a:p>
          <a:p>
            <a:r>
              <a:rPr lang="pt-BR" sz="4800" dirty="0"/>
              <a:t>400 - ??? Fica ligado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21485A8-00DD-4A43-86B4-DA97A3A0FDCC}"/>
              </a:ext>
            </a:extLst>
          </p:cNvPr>
          <p:cNvSpPr txBox="1"/>
          <p:nvPr/>
        </p:nvSpPr>
        <p:spPr>
          <a:xfrm>
            <a:off x="7164593" y="3541075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65CE1AF-792B-45ED-8D83-727C3D8B04CC}"/>
              </a:ext>
            </a:extLst>
          </p:cNvPr>
          <p:cNvSpPr txBox="1"/>
          <p:nvPr/>
        </p:nvSpPr>
        <p:spPr>
          <a:xfrm>
            <a:off x="647258" y="4880969"/>
            <a:ext cx="2108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err="1"/>
              <a:t>RESTFull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3963749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8D51EC6-D596-42C4-954D-AF749919A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59" y="1054250"/>
            <a:ext cx="11061477" cy="443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356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332F7D1-61D7-41D3-B0B1-1438B077AC9C}"/>
              </a:ext>
            </a:extLst>
          </p:cNvPr>
          <p:cNvSpPr txBox="1"/>
          <p:nvPr/>
        </p:nvSpPr>
        <p:spPr>
          <a:xfrm>
            <a:off x="505610" y="623943"/>
            <a:ext cx="400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erro HTTP 405: Método Não Permitido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4A06BBC-04A4-40B3-8EDE-DBCE38BA5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95" y="1151068"/>
            <a:ext cx="11191960" cy="476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761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7199F9F-6003-40DA-A101-4E8E1FEA2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4" y="806039"/>
            <a:ext cx="9386143" cy="506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11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30A4A99-9B7E-41B5-97BA-2546F158B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90" y="0"/>
            <a:ext cx="108728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9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460099E-E86C-4FFD-8A7C-9542D5102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00" y="483870"/>
            <a:ext cx="7505700" cy="18669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CDA18A5-92DF-4F0B-9CB1-FAF5EA263523}"/>
              </a:ext>
            </a:extLst>
          </p:cNvPr>
          <p:cNvSpPr txBox="1"/>
          <p:nvPr/>
        </p:nvSpPr>
        <p:spPr>
          <a:xfrm>
            <a:off x="654200" y="3270325"/>
            <a:ext cx="10905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Get</a:t>
            </a:r>
            <a:endParaRPr lang="pt-BR" dirty="0"/>
          </a:p>
          <a:p>
            <a:r>
              <a:rPr lang="pt-BR" dirty="0"/>
              <a:t>/matérias</a:t>
            </a:r>
          </a:p>
          <a:p>
            <a:endParaRPr lang="pt-BR" dirty="0"/>
          </a:p>
          <a:p>
            <a:r>
              <a:rPr lang="pt-BR" dirty="0"/>
              <a:t>Post</a:t>
            </a:r>
          </a:p>
          <a:p>
            <a:r>
              <a:rPr lang="pt-BR" dirty="0"/>
              <a:t>/</a:t>
            </a:r>
            <a:r>
              <a:rPr lang="pt-BR" dirty="0" err="1"/>
              <a:t>materias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49071CC-AF81-4BAF-A7E4-B09321990AEF}"/>
              </a:ext>
            </a:extLst>
          </p:cNvPr>
          <p:cNvSpPr/>
          <p:nvPr/>
        </p:nvSpPr>
        <p:spPr>
          <a:xfrm>
            <a:off x="2820718" y="3635000"/>
            <a:ext cx="31726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ENDPOINT</a:t>
            </a:r>
          </a:p>
        </p:txBody>
      </p:sp>
    </p:spTree>
    <p:extLst>
      <p:ext uri="{BB962C8B-B14F-4D97-AF65-F5344CB8AC3E}">
        <p14:creationId xmlns:p14="http://schemas.microsoft.com/office/powerpoint/2010/main" val="33995827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B733D03-2683-4322-8E60-1396F9EB4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844" y="1581374"/>
            <a:ext cx="6083193" cy="244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953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80ADB8D-6AD9-403A-9A24-3BF5EC443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120" y="2384499"/>
            <a:ext cx="5428237" cy="2089001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D9C3CA7-E589-4EC6-B72A-F10EC08157A1}"/>
              </a:ext>
            </a:extLst>
          </p:cNvPr>
          <p:cNvSpPr/>
          <p:nvPr/>
        </p:nvSpPr>
        <p:spPr>
          <a:xfrm>
            <a:off x="2444120" y="1181566"/>
            <a:ext cx="54319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Modelo conceitual</a:t>
            </a:r>
          </a:p>
        </p:txBody>
      </p:sp>
    </p:spTree>
    <p:extLst>
      <p:ext uri="{BB962C8B-B14F-4D97-AF65-F5344CB8AC3E}">
        <p14:creationId xmlns:p14="http://schemas.microsoft.com/office/powerpoint/2010/main" val="38798951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DD2A054-F731-47F2-B584-F06918A9D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1781175"/>
            <a:ext cx="4762500" cy="329565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0CA1217-F9A4-4676-B244-18449EB5CD87}"/>
              </a:ext>
            </a:extLst>
          </p:cNvPr>
          <p:cNvSpPr/>
          <p:nvPr/>
        </p:nvSpPr>
        <p:spPr>
          <a:xfrm>
            <a:off x="3714750" y="857845"/>
            <a:ext cx="41928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Modelo lógico</a:t>
            </a:r>
          </a:p>
        </p:txBody>
      </p:sp>
    </p:spTree>
    <p:extLst>
      <p:ext uri="{BB962C8B-B14F-4D97-AF65-F5344CB8AC3E}">
        <p14:creationId xmlns:p14="http://schemas.microsoft.com/office/powerpoint/2010/main" val="272248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48D17DC-F50A-4300-A226-D6ECBB2BD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15" y="2183803"/>
            <a:ext cx="11129040" cy="254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220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CA3A785-EAF7-4D27-9CE8-1107F4A07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087" y="1650934"/>
            <a:ext cx="3506993" cy="2890529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727EE76C-7AB7-40B8-9637-58B1BBB3BE42}"/>
              </a:ext>
            </a:extLst>
          </p:cNvPr>
          <p:cNvSpPr/>
          <p:nvPr/>
        </p:nvSpPr>
        <p:spPr>
          <a:xfrm>
            <a:off x="3714752" y="857845"/>
            <a:ext cx="41928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Modelo lógico</a:t>
            </a:r>
          </a:p>
        </p:txBody>
      </p:sp>
    </p:spTree>
    <p:extLst>
      <p:ext uri="{BB962C8B-B14F-4D97-AF65-F5344CB8AC3E}">
        <p14:creationId xmlns:p14="http://schemas.microsoft.com/office/powerpoint/2010/main" val="4966093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F4A9915-CF6A-463C-B208-C83E7507A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39" y="1351093"/>
            <a:ext cx="10201275" cy="462915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EE82977C-9580-4429-B1A2-1993BEC0011D}"/>
              </a:ext>
            </a:extLst>
          </p:cNvPr>
          <p:cNvSpPr/>
          <p:nvPr/>
        </p:nvSpPr>
        <p:spPr>
          <a:xfrm>
            <a:off x="3399400" y="330031"/>
            <a:ext cx="39844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Modelo </a:t>
            </a:r>
            <a:r>
              <a:rPr lang="pt-B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fisíco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57875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6EFF951-7897-46AA-8C58-EFD8C0290B8A}"/>
              </a:ext>
            </a:extLst>
          </p:cNvPr>
          <p:cNvSpPr txBox="1"/>
          <p:nvPr/>
        </p:nvSpPr>
        <p:spPr>
          <a:xfrm>
            <a:off x="267260" y="441064"/>
            <a:ext cx="2571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Diagrama de Caso de Uso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0579F0-8400-4EED-BA5A-59C56E431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060" y="923869"/>
            <a:ext cx="958215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999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0528760-1945-4352-878C-62B53E0D3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77" y="774550"/>
            <a:ext cx="10899445" cy="513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749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57F7B-D2FC-4DEB-9BA2-9143D8C53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Classe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B10D07-BED6-4195-94C1-FF2ED2AB97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3401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AD36092-FA09-42D8-B25C-43CD95B9B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240" y="1968649"/>
            <a:ext cx="5208456" cy="249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239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9F88480-649D-4904-8155-3F21A1AE4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369" y="1194333"/>
            <a:ext cx="6961262" cy="393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395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E9AB3F-D73C-41A6-A36D-8656B266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3ED6C3-26C8-4EAC-81DA-1F83DCB63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Sequência</a:t>
            </a:r>
          </a:p>
          <a:p>
            <a:r>
              <a:rPr lang="pt-BR" dirty="0"/>
              <a:t>Atividade</a:t>
            </a:r>
          </a:p>
          <a:p>
            <a:r>
              <a:rPr lang="pt-BR" dirty="0"/>
              <a:t>Objetos</a:t>
            </a:r>
          </a:p>
        </p:txBody>
      </p:sp>
    </p:spTree>
    <p:extLst>
      <p:ext uri="{BB962C8B-B14F-4D97-AF65-F5344CB8AC3E}">
        <p14:creationId xmlns:p14="http://schemas.microsoft.com/office/powerpoint/2010/main" val="13694601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9EDBF4-7525-42D8-A2D3-6A9B2123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 Web e Banco de Dados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253AC23F-F611-4860-BCE7-9F54262B0C37}"/>
                  </a:ext>
                </a:extLst>
              </p14:cNvPr>
              <p14:cNvContentPartPr/>
              <p14:nvPr/>
            </p14:nvContentPartPr>
            <p14:xfrm>
              <a:off x="321162" y="2516675"/>
              <a:ext cx="1951560" cy="120816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253AC23F-F611-4860-BCE7-9F54262B0C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162" y="2508035"/>
                <a:ext cx="1969200" cy="12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110049A6-2404-4781-AE06-56F7B258F4CA}"/>
                  </a:ext>
                </a:extLst>
              </p14:cNvPr>
              <p14:cNvContentPartPr/>
              <p14:nvPr/>
            </p14:nvContentPartPr>
            <p14:xfrm>
              <a:off x="1029282" y="3924275"/>
              <a:ext cx="111240" cy="7632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110049A6-2404-4781-AE06-56F7B258F4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0642" y="3915275"/>
                <a:ext cx="12888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7E8DF435-B733-4294-93AD-CA5CF577C4A7}"/>
                  </a:ext>
                </a:extLst>
              </p14:cNvPr>
              <p14:cNvContentPartPr/>
              <p14:nvPr/>
            </p14:nvContentPartPr>
            <p14:xfrm>
              <a:off x="1098042" y="4312355"/>
              <a:ext cx="109440" cy="9144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7E8DF435-B733-4294-93AD-CA5CF577C4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9402" y="4303355"/>
                <a:ext cx="12708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B9654294-C7EA-4A07-ADD6-EB9BFCA0F06C}"/>
                  </a:ext>
                </a:extLst>
              </p14:cNvPr>
              <p14:cNvContentPartPr/>
              <p14:nvPr/>
            </p14:nvContentPartPr>
            <p14:xfrm>
              <a:off x="1503762" y="4321715"/>
              <a:ext cx="155520" cy="30744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B9654294-C7EA-4A07-ADD6-EB9BFCA0F06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94762" y="4313075"/>
                <a:ext cx="17316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2F2543BA-1F52-4AB0-A1F1-9D0696E894AA}"/>
                  </a:ext>
                </a:extLst>
              </p14:cNvPr>
              <p14:cNvContentPartPr/>
              <p14:nvPr/>
            </p14:nvContentPartPr>
            <p14:xfrm>
              <a:off x="2140602" y="4281395"/>
              <a:ext cx="967680" cy="343800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2F2543BA-1F52-4AB0-A1F1-9D0696E894A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31962" y="4272404"/>
                <a:ext cx="985320" cy="361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B6C3EF1B-CA34-46E7-8485-12D19BFCF83A}"/>
                  </a:ext>
                </a:extLst>
              </p14:cNvPr>
              <p14:cNvContentPartPr/>
              <p14:nvPr/>
            </p14:nvContentPartPr>
            <p14:xfrm>
              <a:off x="1785282" y="4346195"/>
              <a:ext cx="226800" cy="333720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B6C3EF1B-CA34-46E7-8485-12D19BFCF83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76628" y="4337205"/>
                <a:ext cx="244468" cy="351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5F050522-FBCC-46F4-B964-03BB1190011C}"/>
                  </a:ext>
                </a:extLst>
              </p14:cNvPr>
              <p14:cNvContentPartPr/>
              <p14:nvPr/>
            </p14:nvContentPartPr>
            <p14:xfrm>
              <a:off x="1722642" y="3861275"/>
              <a:ext cx="579600" cy="256680"/>
            </p14:xfrm>
          </p:contentPart>
        </mc:Choice>
        <mc:Fallback xmlns=""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5F050522-FBCC-46F4-B964-03BB1190011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13642" y="3852288"/>
                <a:ext cx="597240" cy="2742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Tinta 29">
                <a:extLst>
                  <a:ext uri="{FF2B5EF4-FFF2-40B4-BE49-F238E27FC236}">
                    <a16:creationId xmlns:a16="http://schemas.microsoft.com/office/drawing/2014/main" id="{0377A880-173E-47D3-81BB-0C3310CCB992}"/>
                  </a:ext>
                </a:extLst>
              </p14:cNvPr>
              <p14:cNvContentPartPr/>
              <p14:nvPr/>
            </p14:nvContentPartPr>
            <p14:xfrm>
              <a:off x="1301442" y="3818795"/>
              <a:ext cx="284040" cy="305640"/>
            </p14:xfrm>
          </p:contentPart>
        </mc:Choice>
        <mc:Fallback xmlns="">
          <p:pic>
            <p:nvPicPr>
              <p:cNvPr id="30" name="Tinta 29">
                <a:extLst>
                  <a:ext uri="{FF2B5EF4-FFF2-40B4-BE49-F238E27FC236}">
                    <a16:creationId xmlns:a16="http://schemas.microsoft.com/office/drawing/2014/main" id="{0377A880-173E-47D3-81BB-0C3310CCB99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92813" y="3809795"/>
                <a:ext cx="301658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Tinta 30">
                <a:extLst>
                  <a:ext uri="{FF2B5EF4-FFF2-40B4-BE49-F238E27FC236}">
                    <a16:creationId xmlns:a16="http://schemas.microsoft.com/office/drawing/2014/main" id="{F1A2A230-2D86-4023-A9F5-BCD31E06082D}"/>
                  </a:ext>
                </a:extLst>
              </p14:cNvPr>
              <p14:cNvContentPartPr/>
              <p14:nvPr/>
            </p14:nvContentPartPr>
            <p14:xfrm>
              <a:off x="1034682" y="4845155"/>
              <a:ext cx="160200" cy="171000"/>
            </p14:xfrm>
          </p:contentPart>
        </mc:Choice>
        <mc:Fallback xmlns="">
          <p:pic>
            <p:nvPicPr>
              <p:cNvPr id="31" name="Tinta 30">
                <a:extLst>
                  <a:ext uri="{FF2B5EF4-FFF2-40B4-BE49-F238E27FC236}">
                    <a16:creationId xmlns:a16="http://schemas.microsoft.com/office/drawing/2014/main" id="{F1A2A230-2D86-4023-A9F5-BCD31E06082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26042" y="4836155"/>
                <a:ext cx="17784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1" name="Tinta 40">
                <a:extLst>
                  <a:ext uri="{FF2B5EF4-FFF2-40B4-BE49-F238E27FC236}">
                    <a16:creationId xmlns:a16="http://schemas.microsoft.com/office/drawing/2014/main" id="{EF99AA95-53A5-4097-8500-2447AEF4E6D0}"/>
                  </a:ext>
                </a:extLst>
              </p14:cNvPr>
              <p14:cNvContentPartPr/>
              <p14:nvPr/>
            </p14:nvContentPartPr>
            <p14:xfrm>
              <a:off x="2215842" y="4797635"/>
              <a:ext cx="360" cy="360"/>
            </p14:xfrm>
          </p:contentPart>
        </mc:Choice>
        <mc:Fallback xmlns="">
          <p:pic>
            <p:nvPicPr>
              <p:cNvPr id="41" name="Tinta 40">
                <a:extLst>
                  <a:ext uri="{FF2B5EF4-FFF2-40B4-BE49-F238E27FC236}">
                    <a16:creationId xmlns:a16="http://schemas.microsoft.com/office/drawing/2014/main" id="{EF99AA95-53A5-4097-8500-2447AEF4E6D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07202" y="478899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2" name="Tinta 41">
                <a:extLst>
                  <a:ext uri="{FF2B5EF4-FFF2-40B4-BE49-F238E27FC236}">
                    <a16:creationId xmlns:a16="http://schemas.microsoft.com/office/drawing/2014/main" id="{A7B15B68-1AF2-400F-B9F7-67AF2CAFA0DF}"/>
                  </a:ext>
                </a:extLst>
              </p14:cNvPr>
              <p14:cNvContentPartPr/>
              <p14:nvPr/>
            </p14:nvContentPartPr>
            <p14:xfrm>
              <a:off x="2280642" y="4894115"/>
              <a:ext cx="646920" cy="287280"/>
            </p14:xfrm>
          </p:contentPart>
        </mc:Choice>
        <mc:Fallback xmlns="">
          <p:pic>
            <p:nvPicPr>
              <p:cNvPr id="42" name="Tinta 41">
                <a:extLst>
                  <a:ext uri="{FF2B5EF4-FFF2-40B4-BE49-F238E27FC236}">
                    <a16:creationId xmlns:a16="http://schemas.microsoft.com/office/drawing/2014/main" id="{A7B15B68-1AF2-400F-B9F7-67AF2CAFA0D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71642" y="4885464"/>
                <a:ext cx="664560" cy="3049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3" name="Tinta 42">
                <a:extLst>
                  <a:ext uri="{FF2B5EF4-FFF2-40B4-BE49-F238E27FC236}">
                    <a16:creationId xmlns:a16="http://schemas.microsoft.com/office/drawing/2014/main" id="{70BF639A-472E-48DC-BE67-EA894F234CC1}"/>
                  </a:ext>
                </a:extLst>
              </p14:cNvPr>
              <p14:cNvContentPartPr/>
              <p14:nvPr/>
            </p14:nvContentPartPr>
            <p14:xfrm>
              <a:off x="1527162" y="4894475"/>
              <a:ext cx="626760" cy="251640"/>
            </p14:xfrm>
          </p:contentPart>
        </mc:Choice>
        <mc:Fallback xmlns="">
          <p:pic>
            <p:nvPicPr>
              <p:cNvPr id="43" name="Tinta 42">
                <a:extLst>
                  <a:ext uri="{FF2B5EF4-FFF2-40B4-BE49-F238E27FC236}">
                    <a16:creationId xmlns:a16="http://schemas.microsoft.com/office/drawing/2014/main" id="{70BF639A-472E-48DC-BE67-EA894F234CC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18522" y="4885835"/>
                <a:ext cx="64440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">
            <p14:nvContentPartPr>
              <p14:cNvPr id="46" name="Tinta 45">
                <a:extLst>
                  <a:ext uri="{FF2B5EF4-FFF2-40B4-BE49-F238E27FC236}">
                    <a16:creationId xmlns:a16="http://schemas.microsoft.com/office/drawing/2014/main" id="{8719F7DB-53BE-4CC2-9881-843A20650EB3}"/>
                  </a:ext>
                </a:extLst>
              </p14:cNvPr>
              <p14:cNvContentPartPr/>
              <p14:nvPr/>
            </p14:nvContentPartPr>
            <p14:xfrm>
              <a:off x="2387922" y="2850755"/>
              <a:ext cx="4843800" cy="809280"/>
            </p14:xfrm>
          </p:contentPart>
        </mc:Choice>
        <mc:Fallback xmlns="">
          <p:pic>
            <p:nvPicPr>
              <p:cNvPr id="46" name="Tinta 45">
                <a:extLst>
                  <a:ext uri="{FF2B5EF4-FFF2-40B4-BE49-F238E27FC236}">
                    <a16:creationId xmlns:a16="http://schemas.microsoft.com/office/drawing/2014/main" id="{8719F7DB-53BE-4CC2-9881-843A20650EB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70282" y="2742755"/>
                <a:ext cx="4879440" cy="10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50" name="Tinta 49">
                <a:extLst>
                  <a:ext uri="{FF2B5EF4-FFF2-40B4-BE49-F238E27FC236}">
                    <a16:creationId xmlns:a16="http://schemas.microsoft.com/office/drawing/2014/main" id="{EA59070B-C332-4D0B-A49A-129EEE778694}"/>
                  </a:ext>
                </a:extLst>
              </p14:cNvPr>
              <p14:cNvContentPartPr/>
              <p14:nvPr/>
            </p14:nvContentPartPr>
            <p14:xfrm>
              <a:off x="2431122" y="2807555"/>
              <a:ext cx="4906440" cy="887400"/>
            </p14:xfrm>
          </p:contentPart>
        </mc:Choice>
        <mc:Fallback xmlns="">
          <p:pic>
            <p:nvPicPr>
              <p:cNvPr id="50" name="Tinta 49">
                <a:extLst>
                  <a:ext uri="{FF2B5EF4-FFF2-40B4-BE49-F238E27FC236}">
                    <a16:creationId xmlns:a16="http://schemas.microsoft.com/office/drawing/2014/main" id="{EA59070B-C332-4D0B-A49A-129EEE77869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13122" y="2789555"/>
                <a:ext cx="4942080" cy="9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5" name="Tinta 74">
                <a:extLst>
                  <a:ext uri="{FF2B5EF4-FFF2-40B4-BE49-F238E27FC236}">
                    <a16:creationId xmlns:a16="http://schemas.microsoft.com/office/drawing/2014/main" id="{76128365-D612-45F6-B8E1-21EFB0DB8FC3}"/>
                  </a:ext>
                </a:extLst>
              </p14:cNvPr>
              <p14:cNvContentPartPr/>
              <p14:nvPr/>
            </p14:nvContentPartPr>
            <p14:xfrm>
              <a:off x="7266282" y="2925635"/>
              <a:ext cx="3421080" cy="3193920"/>
            </p14:xfrm>
          </p:contentPart>
        </mc:Choice>
        <mc:Fallback xmlns="">
          <p:pic>
            <p:nvPicPr>
              <p:cNvPr id="75" name="Tinta 74">
                <a:extLst>
                  <a:ext uri="{FF2B5EF4-FFF2-40B4-BE49-F238E27FC236}">
                    <a16:creationId xmlns:a16="http://schemas.microsoft.com/office/drawing/2014/main" id="{76128365-D612-45F6-B8E1-21EFB0DB8FC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57642" y="2916995"/>
                <a:ext cx="3438720" cy="32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6" name="Tinta 85">
                <a:extLst>
                  <a:ext uri="{FF2B5EF4-FFF2-40B4-BE49-F238E27FC236}">
                    <a16:creationId xmlns:a16="http://schemas.microsoft.com/office/drawing/2014/main" id="{3F0F433B-A624-44C1-A54A-3FEF8123ECC4}"/>
                  </a:ext>
                </a:extLst>
              </p14:cNvPr>
              <p14:cNvContentPartPr/>
              <p14:nvPr/>
            </p14:nvContentPartPr>
            <p14:xfrm>
              <a:off x="3407802" y="2111675"/>
              <a:ext cx="2977920" cy="857520"/>
            </p14:xfrm>
          </p:contentPart>
        </mc:Choice>
        <mc:Fallback xmlns="">
          <p:pic>
            <p:nvPicPr>
              <p:cNvPr id="86" name="Tinta 85">
                <a:extLst>
                  <a:ext uri="{FF2B5EF4-FFF2-40B4-BE49-F238E27FC236}">
                    <a16:creationId xmlns:a16="http://schemas.microsoft.com/office/drawing/2014/main" id="{3F0F433B-A624-44C1-A54A-3FEF8123ECC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398802" y="2103035"/>
                <a:ext cx="2995560" cy="875160"/>
              </a:xfrm>
              <a:prstGeom prst="rect">
                <a:avLst/>
              </a:prstGeom>
            </p:spPr>
          </p:pic>
        </mc:Fallback>
      </mc:AlternateContent>
      <p:pic>
        <p:nvPicPr>
          <p:cNvPr id="87" name="Imagem 86">
            <a:extLst>
              <a:ext uri="{FF2B5EF4-FFF2-40B4-BE49-F238E27FC236}">
                <a16:creationId xmlns:a16="http://schemas.microsoft.com/office/drawing/2014/main" id="{763CC38F-53D2-4252-8343-61490DA1710B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387922" y="1816330"/>
            <a:ext cx="4293995" cy="90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612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4F4A258-7369-44FF-8B00-2F552A09E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71" y="2086984"/>
            <a:ext cx="11899288" cy="266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41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755D016-D923-45C5-BA84-99777FF73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17" y="2000921"/>
            <a:ext cx="11349319" cy="290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250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508E985-3BAE-48EC-A1E1-42F9CF321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34" y="217714"/>
            <a:ext cx="10294732" cy="642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718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E2FD73A-57C5-4905-BD9F-8E70498EF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96" y="1323191"/>
            <a:ext cx="11435536" cy="424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029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C36DA01-697C-4C69-A676-CCCA5FC42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040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ECD7C59-FD80-4C93-B8FD-5865D43CE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62" y="688489"/>
            <a:ext cx="11658696" cy="545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37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2820E-07CE-4668-99A1-DA7B6656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Framework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4BD1AB-3AE0-4F77-B94E-5EF7B091B5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Conjunto de recursos (classes, métodos, recursos prontos)</a:t>
            </a:r>
          </a:p>
        </p:txBody>
      </p:sp>
    </p:spTree>
    <p:extLst>
      <p:ext uri="{BB962C8B-B14F-4D97-AF65-F5344CB8AC3E}">
        <p14:creationId xmlns:p14="http://schemas.microsoft.com/office/powerpoint/2010/main" val="410896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498A302-9F5C-4DA3-946D-9835C8A3F8AB}"/>
              </a:ext>
            </a:extLst>
          </p:cNvPr>
          <p:cNvSpPr txBox="1"/>
          <p:nvPr/>
        </p:nvSpPr>
        <p:spPr>
          <a:xfrm>
            <a:off x="333487" y="344245"/>
            <a:ext cx="2441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main.py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30FBBC1-5461-430C-A13A-F752131A7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1" y="2402989"/>
            <a:ext cx="10516884" cy="276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87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451F807-FE94-43DE-AE6D-4D5E9FD2F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426"/>
            <a:ext cx="12002208" cy="407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936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166</Words>
  <Application>Microsoft Office PowerPoint</Application>
  <PresentationFormat>Widescreen</PresentationFormat>
  <Paragraphs>57</Paragraphs>
  <Slides>63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63</vt:i4>
      </vt:variant>
    </vt:vector>
  </HeadingPairs>
  <TitlesOfParts>
    <vt:vector size="6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Framework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Como testar uma API usando uma ferramenta profissional.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Aula 2</vt:lpstr>
      <vt:lpstr>Aula 2 – 16/04/2024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Classe</vt:lpstr>
      <vt:lpstr>Apresentação do PowerPoint</vt:lpstr>
      <vt:lpstr>Apresentação do PowerPoint</vt:lpstr>
      <vt:lpstr>Outros</vt:lpstr>
      <vt:lpstr>API Web e Banco de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Romulo Cesar Silvestre Leite</dc:creator>
  <cp:lastModifiedBy>Romulo Cesar Silvestre Leite</cp:lastModifiedBy>
  <cp:revision>28</cp:revision>
  <dcterms:created xsi:type="dcterms:W3CDTF">2024-04-15T22:38:51Z</dcterms:created>
  <dcterms:modified xsi:type="dcterms:W3CDTF">2024-04-18T23:01:59Z</dcterms:modified>
</cp:coreProperties>
</file>