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24E8E-33DC-4C5D-8F91-764458D88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F4B65C-EE9B-4889-82F7-F6582829C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C2B2B0-A67C-4905-8513-27519447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4C9669-DEC6-4836-87B8-4420ED84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6D29B-2503-4B20-A6A4-0CFD112F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15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0F3A4-2BAC-49DA-9B72-8CD51460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1DD14D-1AC7-44AA-8DB3-D406260D2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C1A64F-08AD-4FF8-AC66-6B3EA30C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8332F7-2C96-4249-A26A-1F3BC89C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0AB3A7-9D29-46A8-B0ED-D53B4332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61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B0CD5F-7D4B-4F79-8333-611EEBE35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4A0C87-E801-4FB6-88C2-14CA92B57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B49058-0B11-4C81-9C22-9D828B11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0B87F9-6885-459D-B8E5-E0BDF22F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8597A-63FD-42D1-AD41-EB8F4DF6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57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BEAD8-53E7-4981-B1CE-5BF99492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5128D6-C3AF-4F0A-96A7-654EACD2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366170-D32B-4143-8F57-28EFA176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9407D6-702E-4E76-9AB6-6042BDC0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920F1-40B5-4D0D-B3D2-C4CB6470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01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8A4B1-94BF-4B43-96CB-078CD194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68D814-CEF0-4C52-8A00-55C61F209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37AC41-A0B8-4192-8519-298B0B1E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7808A0-F90B-4CBF-896E-86551AED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63D315-504A-4FBB-BB26-8585BC06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5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CFF60-CE09-4AAB-975A-285BF086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A6673-9549-4FAD-A3BF-781799452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ABDEA9-3356-421A-A583-D722A80DF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1EC004-DD99-4212-92D1-DB879400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19F8E8-F1EE-4034-94B2-FF95621C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A385EE-06A2-4D5F-AFD0-23FA8B39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06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374BF-0200-44B2-87D2-AF2E0EFA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63C229-F476-41B1-90C7-0AE15461A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6CB072-E497-4F41-8CF8-617F525D6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E2A1B6-D4F1-46DB-B0AC-625B5E6F6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C77A87-6C9E-43F0-B8CF-6192DA0B2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68243E-3211-4484-B05D-1AC69E47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62C4B7-8DBB-47EB-A188-C6598F71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EEC607-35C0-4C41-9511-38103537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31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B2978-900D-4009-A752-D43814D0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2DFA04-B269-45AB-A65C-CAEC75D8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5421B2-CC34-4B98-9DB2-7E951C80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854425-AAB2-4012-88CE-68DFBDAC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33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D04A26-6514-4D24-9B5C-795F6F0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3A80A5-1681-43A6-90CF-FA817414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D14C47-9686-428A-B771-57ED51A3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12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FEC22-6661-4164-BD39-A2199465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DFDB8-2BFE-43A4-9698-7212F241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B5253C-3940-4192-AB2B-D04F0FF7D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65826D-0A51-4B55-9F06-8950ACF8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F7874F-5D70-4409-AE80-E5DD9101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EA421A-177B-4DE9-962A-D9A0E961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5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9C364-FA6E-446C-A22B-BD85263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545589-9F89-49D4-9BE0-C50E89F60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84EEB9-FC70-4E33-87E3-E54A72491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73882E-C07E-4916-AFF5-8104184F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C4254D-FCE7-4F17-8042-12DEAE19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F80E09-F337-431A-960A-82ACD37A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7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2EB1FF-E162-426C-931C-06824272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B1127C-D2EB-442B-BB01-E73CBA60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19B72-9112-47CE-9C34-ACCA7AD0A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64A9-5F3D-4594-9014-F468C115405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4D00C-6C3D-4108-A1FF-56AB98C6F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7E870-1AB5-435D-82D9-82206D236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99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.com/" TargetMode="External"/><Relationship Id="rId3" Type="http://schemas.openxmlformats.org/officeDocument/2006/relationships/image" Target="../media/image33.png"/><Relationship Id="rId7" Type="http://schemas.openxmlformats.org/officeDocument/2006/relationships/image" Target="../media/image35.gif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son.org/json-pt.html" TargetMode="External"/><Relationship Id="rId5" Type="http://schemas.openxmlformats.org/officeDocument/2006/relationships/image" Target="../media/image34.png"/><Relationship Id="rId4" Type="http://schemas.openxmlformats.org/officeDocument/2006/relationships/hyperlink" Target="https://flask.palletsprojects.com/en/3.0.x/" TargetMode="External"/><Relationship Id="rId9" Type="http://schemas.openxmlformats.org/officeDocument/2006/relationships/image" Target="../media/image36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hyperlink" Target="https://www.python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lask.palletsprojects.com/en/3.0.x/" TargetMode="External"/><Relationship Id="rId5" Type="http://schemas.openxmlformats.org/officeDocument/2006/relationships/image" Target="../media/image33.png"/><Relationship Id="rId4" Type="http://schemas.openxmlformats.org/officeDocument/2006/relationships/hyperlink" Target="https://www.python.or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.org/" TargetMode="External"/><Relationship Id="rId3" Type="http://schemas.openxmlformats.org/officeDocument/2006/relationships/image" Target="../media/image35.gif"/><Relationship Id="rId7" Type="http://schemas.openxmlformats.org/officeDocument/2006/relationships/image" Target="../media/image34.png"/><Relationship Id="rId2" Type="http://schemas.openxmlformats.org/officeDocument/2006/relationships/hyperlink" Target="https://www.json.org/json-pt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lask.palletsprojects.com/en/3.0.x/" TargetMode="Externa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5E162BF-FF87-4DC9-A339-E8BC2780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57" y="1594820"/>
            <a:ext cx="2686051" cy="277867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255B4C5-E758-43D9-82CA-170F5FDC9DBA}"/>
              </a:ext>
            </a:extLst>
          </p:cNvPr>
          <p:cNvSpPr txBox="1"/>
          <p:nvPr/>
        </p:nvSpPr>
        <p:spPr>
          <a:xfrm>
            <a:off x="562757" y="1065007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Avançar : </a:t>
            </a:r>
            <a:r>
              <a:rPr lang="pt-BR" dirty="0"/>
              <a:t>SIM ou NÃO</a:t>
            </a:r>
          </a:p>
        </p:txBody>
      </p:sp>
    </p:spTree>
    <p:extLst>
      <p:ext uri="{BB962C8B-B14F-4D97-AF65-F5344CB8AC3E}">
        <p14:creationId xmlns:p14="http://schemas.microsoft.com/office/powerpoint/2010/main" val="151489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3AEB32C-602B-4F4B-96A6-5AF0B020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6" y="2247137"/>
            <a:ext cx="4748436" cy="195523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0D5ADD-6A3D-4DD3-9F4B-F5E3B2086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941" y="1466055"/>
            <a:ext cx="5503760" cy="39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0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A36148D-C33C-4715-AAD9-992A3C53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08" y="871368"/>
            <a:ext cx="11137819" cy="50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1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9CA7E2A-0886-4705-B851-78082A4F3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566862"/>
            <a:ext cx="118300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5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B240F04-C0DC-4E63-B3B2-1B83D9D0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31" y="1140310"/>
            <a:ext cx="9679648" cy="34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3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E5E486A-2C97-45BC-A186-8CE3AD15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21" y="999314"/>
            <a:ext cx="3272566" cy="10144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F36E0ED-0818-40B3-801C-791667A3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2483391"/>
            <a:ext cx="106203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2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DA56E55-34A1-4074-A745-6B9E9143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396" y="2904565"/>
            <a:ext cx="8427138" cy="8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9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4A11A5-BABA-4A08-B54D-E453C8B8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1" y="2054711"/>
            <a:ext cx="1143593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05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8406D70-CF85-4459-B3D6-5339924C4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9" y="1366221"/>
            <a:ext cx="10491924" cy="38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78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0C2D12A-0ADE-4CC5-A07C-4E72EE22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7" y="1860605"/>
            <a:ext cx="11804725" cy="27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96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E622527-043E-476A-8E58-143C9CF0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5" y="2323653"/>
            <a:ext cx="11540601" cy="22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68C761D-50DE-4CCE-AC27-B826567F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2" y="1359386"/>
            <a:ext cx="7582596" cy="381504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C0531D0-A6EC-430B-942D-D6CBA58829BD}"/>
              </a:ext>
            </a:extLst>
          </p:cNvPr>
          <p:cNvSpPr txBox="1"/>
          <p:nvPr/>
        </p:nvSpPr>
        <p:spPr>
          <a:xfrm>
            <a:off x="135032" y="785308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Avançar : </a:t>
            </a:r>
            <a:r>
              <a:rPr lang="pt-BR" dirty="0"/>
              <a:t>SIM ou NÃO</a:t>
            </a:r>
          </a:p>
        </p:txBody>
      </p:sp>
    </p:spTree>
    <p:extLst>
      <p:ext uri="{BB962C8B-B14F-4D97-AF65-F5344CB8AC3E}">
        <p14:creationId xmlns:p14="http://schemas.microsoft.com/office/powerpoint/2010/main" val="323471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82591D-F31D-4A10-894A-CA533EC7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4" y="1229659"/>
            <a:ext cx="11829523" cy="43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0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DE24903-B652-40DA-BC33-50913D64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485775"/>
            <a:ext cx="86582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3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B713A19-81F8-40DF-92A0-B9DC85DC4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5152"/>
            <a:ext cx="3829722" cy="278612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6D7923-8C7C-4052-A98B-31E93090C941}"/>
              </a:ext>
            </a:extLst>
          </p:cNvPr>
          <p:cNvSpPr txBox="1"/>
          <p:nvPr/>
        </p:nvSpPr>
        <p:spPr>
          <a:xfrm>
            <a:off x="4195481" y="1358228"/>
            <a:ext cx="65675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err="1"/>
              <a:t>def</a:t>
            </a:r>
            <a:r>
              <a:rPr lang="pt-BR" sz="6000" dirty="0"/>
              <a:t> </a:t>
            </a:r>
            <a:r>
              <a:rPr lang="pt-BR" sz="6000" dirty="0" err="1"/>
              <a:t>usar_maos</a:t>
            </a:r>
            <a:r>
              <a:rPr lang="pt-BR" sz="6000" dirty="0"/>
              <a:t>(self):</a:t>
            </a:r>
          </a:p>
          <a:p>
            <a:r>
              <a:rPr lang="pt-BR" sz="6000" dirty="0"/>
              <a:t>         </a:t>
            </a:r>
            <a:r>
              <a:rPr lang="pt-BR" sz="6000" dirty="0" err="1"/>
              <a:t>pass</a:t>
            </a:r>
            <a:endParaRPr lang="pt-BR" sz="6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030457-0EB7-493E-B9FD-12D3379D1AEE}"/>
              </a:ext>
            </a:extLst>
          </p:cNvPr>
          <p:cNvSpPr txBox="1"/>
          <p:nvPr/>
        </p:nvSpPr>
        <p:spPr>
          <a:xfrm>
            <a:off x="4064834" y="792459"/>
            <a:ext cx="406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highlight>
                  <a:srgbClr val="FFFF00"/>
                </a:highlight>
              </a:rPr>
              <a:t>@</a:t>
            </a:r>
            <a:r>
              <a:rPr lang="pt-BR" sz="5400" b="1" dirty="0" err="1">
                <a:highlight>
                  <a:srgbClr val="FFFF00"/>
                </a:highlight>
              </a:rPr>
              <a:t>admantium</a:t>
            </a:r>
            <a:endParaRPr lang="pt-BR" sz="5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9931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21408C3-E5D8-41EE-B2B9-783DF65B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74" y="527126"/>
            <a:ext cx="9754651" cy="19748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DC3ECB-D224-4E0C-960C-22144464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91" y="2407303"/>
            <a:ext cx="9906581" cy="10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7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EB9DE0F-C409-43F0-B276-848871219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99" y="79108"/>
            <a:ext cx="7859413" cy="66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7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1BD77D-5094-4C84-9D78-8B853BF6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6" y="164612"/>
            <a:ext cx="8783694" cy="65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7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5C26F-587F-4EEA-A206-D20BF664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testar uma API usando uma ferramenta profissional.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4A732A-7D82-4651-A23B-18DF09C0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Utilizaremos o POSTMAN que é uma ferramenta utilizada para testar a API.</a:t>
            </a:r>
          </a:p>
        </p:txBody>
      </p:sp>
    </p:spTree>
    <p:extLst>
      <p:ext uri="{BB962C8B-B14F-4D97-AF65-F5344CB8AC3E}">
        <p14:creationId xmlns:p14="http://schemas.microsoft.com/office/powerpoint/2010/main" val="284757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7CE9415-0678-45B3-8242-2AA235B2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04" y="989704"/>
            <a:ext cx="9427181" cy="41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5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19A9022-F538-4B0F-84EB-D450A4E54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13" y="879060"/>
            <a:ext cx="7521444" cy="47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56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F8645F-F8BD-4017-A9E7-B869762A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23" y="2251710"/>
            <a:ext cx="8417624" cy="2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D166F-B1B7-40E0-8021-8437920F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2" y="668543"/>
            <a:ext cx="11812069" cy="228981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E6506DF-2496-4EEB-B74E-9250DF92624E}"/>
              </a:ext>
            </a:extLst>
          </p:cNvPr>
          <p:cNvSpPr txBox="1"/>
          <p:nvPr/>
        </p:nvSpPr>
        <p:spPr>
          <a:xfrm>
            <a:off x="135032" y="107577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Avançar : </a:t>
            </a:r>
            <a:r>
              <a:rPr lang="pt-BR" dirty="0"/>
              <a:t>SIM ou NÃO</a:t>
            </a:r>
          </a:p>
        </p:txBody>
      </p:sp>
    </p:spTree>
    <p:extLst>
      <p:ext uri="{BB962C8B-B14F-4D97-AF65-F5344CB8AC3E}">
        <p14:creationId xmlns:p14="http://schemas.microsoft.com/office/powerpoint/2010/main" val="231657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9145EE5-678D-4659-A054-0ACB8CC0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12" y="336455"/>
            <a:ext cx="2482775" cy="4952056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2055610-3361-4637-A86C-563D1581AAB0}"/>
              </a:ext>
            </a:extLst>
          </p:cNvPr>
          <p:cNvCxnSpPr/>
          <p:nvPr/>
        </p:nvCxnSpPr>
        <p:spPr>
          <a:xfrm>
            <a:off x="2119256" y="1592132"/>
            <a:ext cx="2872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0A609C-8446-4A0A-9426-334736E669C4}"/>
              </a:ext>
            </a:extLst>
          </p:cNvPr>
          <p:cNvSpPr txBox="1"/>
          <p:nvPr/>
        </p:nvSpPr>
        <p:spPr>
          <a:xfrm>
            <a:off x="5174428" y="1407466"/>
            <a:ext cx="7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pegar</a:t>
            </a:r>
          </a:p>
        </p:txBody>
      </p:sp>
    </p:spTree>
    <p:extLst>
      <p:ext uri="{BB962C8B-B14F-4D97-AF65-F5344CB8AC3E}">
        <p14:creationId xmlns:p14="http://schemas.microsoft.com/office/powerpoint/2010/main" val="833955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087DF2-4E8E-4535-A71C-42E6978C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323850"/>
            <a:ext cx="113252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97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80743-D06B-4B40-BFFA-242951D1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</a:t>
            </a:r>
          </a:p>
        </p:txBody>
      </p:sp>
      <p:pic>
        <p:nvPicPr>
          <p:cNvPr id="9" name="Espaço Reservado para Conteúdo 8">
            <a:hlinkClick r:id="rId2"/>
            <a:extLst>
              <a:ext uri="{FF2B5EF4-FFF2-40B4-BE49-F238E27FC236}">
                <a16:creationId xmlns:a16="http://schemas.microsoft.com/office/drawing/2014/main" id="{DECF212C-2491-4250-943D-274382919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7801"/>
            <a:ext cx="1069947" cy="1069947"/>
          </a:xfrm>
        </p:spPr>
      </p:pic>
      <p:pic>
        <p:nvPicPr>
          <p:cNvPr id="11" name="Imagem 10">
            <a:hlinkClick r:id="rId4"/>
            <a:extLst>
              <a:ext uri="{FF2B5EF4-FFF2-40B4-BE49-F238E27FC236}">
                <a16:creationId xmlns:a16="http://schemas.microsoft.com/office/drawing/2014/main" id="{90160DF7-F3AB-4EC0-9576-A844339E5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22" y="1889575"/>
            <a:ext cx="1855867" cy="726398"/>
          </a:xfrm>
          <a:prstGeom prst="rect">
            <a:avLst/>
          </a:prstGeom>
        </p:spPr>
      </p:pic>
      <p:pic>
        <p:nvPicPr>
          <p:cNvPr id="15" name="Imagem 14">
            <a:hlinkClick r:id="rId6"/>
            <a:extLst>
              <a:ext uri="{FF2B5EF4-FFF2-40B4-BE49-F238E27FC236}">
                <a16:creationId xmlns:a16="http://schemas.microsoft.com/office/drawing/2014/main" id="{A96B5871-C39B-4F55-8654-CB4F0E3E0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64" y="1676573"/>
            <a:ext cx="1069947" cy="1069947"/>
          </a:xfrm>
          <a:prstGeom prst="rect">
            <a:avLst/>
          </a:prstGeom>
        </p:spPr>
      </p:pic>
      <p:pic>
        <p:nvPicPr>
          <p:cNvPr id="17" name="Imagem 16">
            <a:hlinkClick r:id="rId8"/>
            <a:extLst>
              <a:ext uri="{FF2B5EF4-FFF2-40B4-BE49-F238E27FC236}">
                <a16:creationId xmlns:a16="http://schemas.microsoft.com/office/drawing/2014/main" id="{2B513A55-3FFA-4CED-9DEE-E30E6DBEB5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31" y="1011218"/>
            <a:ext cx="2086984" cy="20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43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A5AC5-2009-48E2-A4EF-632B7E0C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 – 16/04/2024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CF35417-FFC5-464F-93BC-065B651DB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159" y="1690688"/>
            <a:ext cx="6934200" cy="2305050"/>
          </a:xfrm>
          <a:prstGeom prst="rect">
            <a:avLst/>
          </a:prstGeom>
        </p:spPr>
      </p:pic>
      <p:pic>
        <p:nvPicPr>
          <p:cNvPr id="5" name="Espaço Reservado para Conteúdo 8">
            <a:hlinkClick r:id="rId3"/>
            <a:extLst>
              <a:ext uri="{FF2B5EF4-FFF2-40B4-BE49-F238E27FC236}">
                <a16:creationId xmlns:a16="http://schemas.microsoft.com/office/drawing/2014/main" id="{3EC0679C-5D7D-44EA-AD76-91503A2A8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26" y="168700"/>
            <a:ext cx="1069947" cy="10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14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658D1CD-4687-44DD-85ED-B322E3B1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83" y="2277932"/>
            <a:ext cx="10629900" cy="35433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ED73B14-ED3E-4DCF-B9FD-3B962D7CB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36" y="1175241"/>
            <a:ext cx="2901124" cy="35433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66F4AB-6B50-417E-8DD4-0D0A9B8245AC}"/>
              </a:ext>
            </a:extLst>
          </p:cNvPr>
          <p:cNvSpPr txBox="1"/>
          <p:nvPr/>
        </p:nvSpPr>
        <p:spPr>
          <a:xfrm>
            <a:off x="157107" y="613186"/>
            <a:ext cx="813524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4800" dirty="0"/>
              <a:t>Coleções de Dados (</a:t>
            </a:r>
            <a:r>
              <a:rPr lang="pt-BR" sz="4800" dirty="0" err="1"/>
              <a:t>Collections</a:t>
            </a:r>
            <a:r>
              <a:rPr lang="pt-BR" sz="4800" dirty="0"/>
              <a:t>)</a:t>
            </a:r>
          </a:p>
        </p:txBody>
      </p:sp>
      <p:pic>
        <p:nvPicPr>
          <p:cNvPr id="7" name="Espaço Reservado para Conteúdo 8">
            <a:hlinkClick r:id="rId4"/>
            <a:extLst>
              <a:ext uri="{FF2B5EF4-FFF2-40B4-BE49-F238E27FC236}">
                <a16:creationId xmlns:a16="http://schemas.microsoft.com/office/drawing/2014/main" id="{FC873184-5F2E-4CED-B0B5-4FBFF7F38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983" y="121666"/>
            <a:ext cx="1069947" cy="10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73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3868A20-F55E-49F6-8702-5FA8BC04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045"/>
            <a:ext cx="12192000" cy="279591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615893C-2904-4902-A358-66BD7BE4CA20}"/>
              </a:ext>
            </a:extLst>
          </p:cNvPr>
          <p:cNvSpPr txBox="1"/>
          <p:nvPr/>
        </p:nvSpPr>
        <p:spPr>
          <a:xfrm>
            <a:off x="301214" y="376518"/>
            <a:ext cx="298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estou encontrando a URL</a:t>
            </a:r>
          </a:p>
          <a:p>
            <a:r>
              <a:rPr lang="pt-BR" dirty="0"/>
              <a:t>Página principal – HOME</a:t>
            </a:r>
          </a:p>
          <a:p>
            <a:r>
              <a:rPr lang="pt-BR" dirty="0"/>
              <a:t>Index</a:t>
            </a:r>
          </a:p>
          <a:p>
            <a:r>
              <a:rPr lang="pt-BR" dirty="0"/>
              <a:t>“/”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0C3110-84D1-460D-912B-03D8F9982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159" y="591289"/>
            <a:ext cx="29051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7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9F7036A-D909-49D9-8211-3FD90655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17" y="1320459"/>
            <a:ext cx="6877050" cy="19431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E60A663-496A-4372-B83C-A5095F54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317" y="3678723"/>
            <a:ext cx="8439150" cy="17811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FE4DF43-4CC1-4A7A-A94D-4259AEDB1057}"/>
              </a:ext>
            </a:extLst>
          </p:cNvPr>
          <p:cNvSpPr txBox="1"/>
          <p:nvPr/>
        </p:nvSpPr>
        <p:spPr>
          <a:xfrm flipH="1">
            <a:off x="1732317" y="3059668"/>
            <a:ext cx="303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Rota = URL (endereço)</a:t>
            </a:r>
          </a:p>
        </p:txBody>
      </p:sp>
      <p:pic>
        <p:nvPicPr>
          <p:cNvPr id="5" name="Espaço Reservado para Conteúdo 8">
            <a:hlinkClick r:id="rId4"/>
            <a:extLst>
              <a:ext uri="{FF2B5EF4-FFF2-40B4-BE49-F238E27FC236}">
                <a16:creationId xmlns:a16="http://schemas.microsoft.com/office/drawing/2014/main" id="{49EF2490-B944-484D-894D-E541DCEAE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38" y="4569310"/>
            <a:ext cx="452157" cy="452157"/>
          </a:xfrm>
          <a:prstGeom prst="rect">
            <a:avLst/>
          </a:prstGeom>
        </p:spPr>
      </p:pic>
      <p:pic>
        <p:nvPicPr>
          <p:cNvPr id="6" name="Imagem 5">
            <a:hlinkClick r:id="rId6"/>
            <a:extLst>
              <a:ext uri="{FF2B5EF4-FFF2-40B4-BE49-F238E27FC236}">
                <a16:creationId xmlns:a16="http://schemas.microsoft.com/office/drawing/2014/main" id="{8292812E-50FD-49DF-B81E-49B79E0513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16" y="3804501"/>
            <a:ext cx="943603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hlinkClick r:id="rId2"/>
            <a:extLst>
              <a:ext uri="{FF2B5EF4-FFF2-40B4-BE49-F238E27FC236}">
                <a16:creationId xmlns:a16="http://schemas.microsoft.com/office/drawing/2014/main" id="{A912BF1B-E66D-471F-B769-EEB442161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43" y="891264"/>
            <a:ext cx="700867" cy="70086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39830A4-39F6-4AB7-9355-B767AC446EED}"/>
              </a:ext>
            </a:extLst>
          </p:cNvPr>
          <p:cNvSpPr txBox="1"/>
          <p:nvPr/>
        </p:nvSpPr>
        <p:spPr>
          <a:xfrm>
            <a:off x="1145610" y="105703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JSON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0517A5-659C-47CD-B1E5-527FFE53F135}"/>
              </a:ext>
            </a:extLst>
          </p:cNvPr>
          <p:cNvSpPr txBox="1"/>
          <p:nvPr/>
        </p:nvSpPr>
        <p:spPr>
          <a:xfrm>
            <a:off x="444743" y="1691731"/>
            <a:ext cx="28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Serialização e </a:t>
            </a:r>
            <a:r>
              <a:rPr lang="pt-BR" dirty="0" err="1"/>
              <a:t>Deserialização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6E4AC5-03AA-4017-B067-17F2A2DC6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62" y="2553652"/>
            <a:ext cx="10977576" cy="110394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3E128D2-88EC-4D34-BE4E-7E0B32516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413" y="3844626"/>
            <a:ext cx="7705725" cy="2266950"/>
          </a:xfrm>
          <a:prstGeom prst="rect">
            <a:avLst/>
          </a:prstGeom>
        </p:spPr>
      </p:pic>
      <p:pic>
        <p:nvPicPr>
          <p:cNvPr id="7" name="Imagem 6">
            <a:hlinkClick r:id="rId6"/>
            <a:extLst>
              <a:ext uri="{FF2B5EF4-FFF2-40B4-BE49-F238E27FC236}">
                <a16:creationId xmlns:a16="http://schemas.microsoft.com/office/drawing/2014/main" id="{993F4E2E-944E-4EF3-AA89-F743CE00FB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65" y="3965523"/>
            <a:ext cx="943603" cy="369332"/>
          </a:xfrm>
          <a:prstGeom prst="rect">
            <a:avLst/>
          </a:prstGeom>
        </p:spPr>
      </p:pic>
      <p:pic>
        <p:nvPicPr>
          <p:cNvPr id="8" name="Espaço Reservado para Conteúdo 8">
            <a:hlinkClick r:id="rId8"/>
            <a:extLst>
              <a:ext uri="{FF2B5EF4-FFF2-40B4-BE49-F238E27FC236}">
                <a16:creationId xmlns:a16="http://schemas.microsoft.com/office/drawing/2014/main" id="{7459D620-CE26-48B8-8976-16B11E2C3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32" y="4406110"/>
            <a:ext cx="473336" cy="473336"/>
          </a:xfrm>
          <a:prstGeom prst="rect">
            <a:avLst/>
          </a:prstGeom>
        </p:spPr>
      </p:pic>
      <p:pic>
        <p:nvPicPr>
          <p:cNvPr id="9" name="Imagem 8">
            <a:hlinkClick r:id="rId2"/>
            <a:extLst>
              <a:ext uri="{FF2B5EF4-FFF2-40B4-BE49-F238E27FC236}">
                <a16:creationId xmlns:a16="http://schemas.microsoft.com/office/drawing/2014/main" id="{B066A88E-91C2-438B-8C4F-AACE7DA2D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169" y="5249732"/>
            <a:ext cx="359221" cy="35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71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C23FEF2-489B-4C77-9296-F6F14ED7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97" y="763792"/>
            <a:ext cx="9085390" cy="167819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772D41-6C0A-4ABE-8943-752C09AFA7C0}"/>
              </a:ext>
            </a:extLst>
          </p:cNvPr>
          <p:cNvSpPr txBox="1"/>
          <p:nvPr/>
        </p:nvSpPr>
        <p:spPr>
          <a:xfrm>
            <a:off x="4216997" y="3219485"/>
            <a:ext cx="1645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ENDPOINT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</a:p>
          <a:p>
            <a:r>
              <a:rPr lang="pt-BR" b="1" dirty="0"/>
              <a:t>/</a:t>
            </a:r>
            <a:r>
              <a:rPr lang="pt-BR" b="1" dirty="0" err="1"/>
              <a:t>materias</a:t>
            </a:r>
            <a:endParaRPr lang="pt-BR" b="1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EBD7A86-3417-4DDC-B535-CEAB258013A0}"/>
              </a:ext>
            </a:extLst>
          </p:cNvPr>
          <p:cNvCxnSpPr>
            <a:cxnSpLocks/>
          </p:cNvCxnSpPr>
          <p:nvPr/>
        </p:nvCxnSpPr>
        <p:spPr>
          <a:xfrm flipV="1">
            <a:off x="5411096" y="1882588"/>
            <a:ext cx="2043953" cy="262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3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8E6A9DF-14C7-44B0-B24B-A02A44C2D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78" y="223500"/>
            <a:ext cx="5734050" cy="62388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1502E02-42F1-4C6E-9880-0C66901DA396}"/>
              </a:ext>
            </a:extLst>
          </p:cNvPr>
          <p:cNvSpPr txBox="1"/>
          <p:nvPr/>
        </p:nvSpPr>
        <p:spPr>
          <a:xfrm>
            <a:off x="6828830" y="2753958"/>
            <a:ext cx="4592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Dúvidas:??????</a:t>
            </a:r>
          </a:p>
        </p:txBody>
      </p:sp>
    </p:spTree>
    <p:extLst>
      <p:ext uri="{BB962C8B-B14F-4D97-AF65-F5344CB8AC3E}">
        <p14:creationId xmlns:p14="http://schemas.microsoft.com/office/powerpoint/2010/main" val="423180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2CCFD1E-16A4-467B-944D-C9991807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8" y="657675"/>
            <a:ext cx="11950772" cy="48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4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DBF7BD7-0265-407C-BB59-B50ED0759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229" y="931485"/>
            <a:ext cx="2943225" cy="155257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2ED89D16-2252-48DE-B04E-2CC438CF2017}"/>
              </a:ext>
            </a:extLst>
          </p:cNvPr>
          <p:cNvSpPr/>
          <p:nvPr/>
        </p:nvSpPr>
        <p:spPr>
          <a:xfrm>
            <a:off x="1527586" y="796062"/>
            <a:ext cx="1387736" cy="124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D9ACDD9-EFF4-487C-A20C-345F1D030334}"/>
              </a:ext>
            </a:extLst>
          </p:cNvPr>
          <p:cNvCxnSpPr>
            <a:stCxn id="5" idx="4"/>
          </p:cNvCxnSpPr>
          <p:nvPr/>
        </p:nvCxnSpPr>
        <p:spPr>
          <a:xfrm flipH="1">
            <a:off x="2183802" y="2041260"/>
            <a:ext cx="37652" cy="251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965A06F-3D3F-429A-BE75-E6DBAC84639C}"/>
              </a:ext>
            </a:extLst>
          </p:cNvPr>
          <p:cNvCxnSpPr/>
          <p:nvPr/>
        </p:nvCxnSpPr>
        <p:spPr>
          <a:xfrm flipH="1">
            <a:off x="1153253" y="4561071"/>
            <a:ext cx="1030549" cy="29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A9FDD42-9116-439B-9069-6CFCE9B8845A}"/>
              </a:ext>
            </a:extLst>
          </p:cNvPr>
          <p:cNvCxnSpPr/>
          <p:nvPr/>
        </p:nvCxnSpPr>
        <p:spPr>
          <a:xfrm>
            <a:off x="2183802" y="4561071"/>
            <a:ext cx="1075765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511AC0D-3FD1-4CE7-93AF-8C6EDB6F3CCC}"/>
              </a:ext>
            </a:extLst>
          </p:cNvPr>
          <p:cNvCxnSpPr/>
          <p:nvPr/>
        </p:nvCxnSpPr>
        <p:spPr>
          <a:xfrm flipH="1" flipV="1">
            <a:off x="1115601" y="2291375"/>
            <a:ext cx="1113417" cy="481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E9F7111-A7DB-425C-9E45-DA76A88412F2}"/>
              </a:ext>
            </a:extLst>
          </p:cNvPr>
          <p:cNvCxnSpPr/>
          <p:nvPr/>
        </p:nvCxnSpPr>
        <p:spPr>
          <a:xfrm flipV="1">
            <a:off x="2229018" y="2039074"/>
            <a:ext cx="912215" cy="733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4F718DD-9994-4511-9A2A-B196CE80E847}"/>
              </a:ext>
            </a:extLst>
          </p:cNvPr>
          <p:cNvSpPr txBox="1"/>
          <p:nvPr/>
        </p:nvSpPr>
        <p:spPr>
          <a:xfrm>
            <a:off x="3148797" y="2663842"/>
            <a:ext cx="378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CLIENT/SERVER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E05003-9E23-417D-BCE8-9CB684848707}"/>
              </a:ext>
            </a:extLst>
          </p:cNvPr>
          <p:cNvSpPr txBox="1"/>
          <p:nvPr/>
        </p:nvSpPr>
        <p:spPr>
          <a:xfrm>
            <a:off x="1668527" y="493558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6B2D777-1A44-499A-AACC-572D410705AA}"/>
              </a:ext>
            </a:extLst>
          </p:cNvPr>
          <p:cNvSpPr txBox="1"/>
          <p:nvPr/>
        </p:nvSpPr>
        <p:spPr>
          <a:xfrm>
            <a:off x="9477487" y="2931725"/>
            <a:ext cx="113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B5B5C21-A892-44AB-B225-A3413B58F635}"/>
              </a:ext>
            </a:extLst>
          </p:cNvPr>
          <p:cNvCxnSpPr/>
          <p:nvPr/>
        </p:nvCxnSpPr>
        <p:spPr>
          <a:xfrm flipV="1">
            <a:off x="3141233" y="2772948"/>
            <a:ext cx="5129996" cy="165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D7162A3-B50D-4A1D-B6E7-6FA4ECEDC872}"/>
              </a:ext>
            </a:extLst>
          </p:cNvPr>
          <p:cNvSpPr txBox="1"/>
          <p:nvPr/>
        </p:nvSpPr>
        <p:spPr>
          <a:xfrm rot="20439359">
            <a:off x="5045336" y="3777381"/>
            <a:ext cx="148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 Big Mac?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EC0A705-D905-4DAB-9727-6B1C3C291EBE}"/>
              </a:ext>
            </a:extLst>
          </p:cNvPr>
          <p:cNvSpPr/>
          <p:nvPr/>
        </p:nvSpPr>
        <p:spPr>
          <a:xfrm rot="20426903">
            <a:off x="5212263" y="4020972"/>
            <a:ext cx="15308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</a:t>
            </a:r>
            <a:endParaRPr lang="pt-B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821203A-8431-4247-95F7-F38D606252B5}"/>
              </a:ext>
            </a:extLst>
          </p:cNvPr>
          <p:cNvCxnSpPr/>
          <p:nvPr/>
        </p:nvCxnSpPr>
        <p:spPr>
          <a:xfrm flipH="1">
            <a:off x="3388659" y="1194095"/>
            <a:ext cx="4496696" cy="128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B11182B-3732-42F5-AAD7-2E072B0F1BAC}"/>
              </a:ext>
            </a:extLst>
          </p:cNvPr>
          <p:cNvSpPr txBox="1"/>
          <p:nvPr/>
        </p:nvSpPr>
        <p:spPr>
          <a:xfrm rot="20733882">
            <a:off x="4432151" y="1538340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 Sim!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71A1B5C-32AE-421B-A9FA-F9CDAE34A5F4}"/>
              </a:ext>
            </a:extLst>
          </p:cNvPr>
          <p:cNvSpPr/>
          <p:nvPr/>
        </p:nvSpPr>
        <p:spPr>
          <a:xfrm rot="20621225">
            <a:off x="4001005" y="1224274"/>
            <a:ext cx="17120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RESPONSE</a:t>
            </a:r>
            <a:endParaRPr lang="pt-B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F6FB0812-ADA2-47A1-B284-8FFCC67F90D6}"/>
              </a:ext>
            </a:extLst>
          </p:cNvPr>
          <p:cNvCxnSpPr>
            <a:cxnSpLocks/>
          </p:cNvCxnSpPr>
          <p:nvPr/>
        </p:nvCxnSpPr>
        <p:spPr>
          <a:xfrm flipH="1" flipV="1">
            <a:off x="6314739" y="4484455"/>
            <a:ext cx="3603813" cy="12553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1A16F8DF-235A-40E6-94C9-04D00C54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3" y="5806269"/>
            <a:ext cx="9753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05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6D7238E-BDF6-4415-94F7-0FC5417E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6" y="438149"/>
            <a:ext cx="10922257" cy="250944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B806160-8F1C-45D7-8A97-C37CBCDD3DDF}"/>
              </a:ext>
            </a:extLst>
          </p:cNvPr>
          <p:cNvSpPr txBox="1"/>
          <p:nvPr/>
        </p:nvSpPr>
        <p:spPr>
          <a:xfrm>
            <a:off x="647258" y="2756245"/>
            <a:ext cx="5203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200 – Sucesso</a:t>
            </a:r>
          </a:p>
          <a:p>
            <a:r>
              <a:rPr lang="pt-BR" sz="4800" dirty="0"/>
              <a:t>400 - ??? Fica ligado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1485A8-00DD-4A43-86B4-DA97A3A0FDCC}"/>
              </a:ext>
            </a:extLst>
          </p:cNvPr>
          <p:cNvSpPr txBox="1"/>
          <p:nvPr/>
        </p:nvSpPr>
        <p:spPr>
          <a:xfrm>
            <a:off x="7164593" y="3541075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5CE1AF-792B-45ED-8D83-727C3D8B04CC}"/>
              </a:ext>
            </a:extLst>
          </p:cNvPr>
          <p:cNvSpPr txBox="1"/>
          <p:nvPr/>
        </p:nvSpPr>
        <p:spPr>
          <a:xfrm>
            <a:off x="647258" y="4880969"/>
            <a:ext cx="2108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err="1"/>
              <a:t>RESTFull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396374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8D51EC6-D596-42C4-954D-AF749919A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59" y="1054250"/>
            <a:ext cx="11061477" cy="44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35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332F7D1-61D7-41D3-B0B1-1438B077AC9C}"/>
              </a:ext>
            </a:extLst>
          </p:cNvPr>
          <p:cNvSpPr txBox="1"/>
          <p:nvPr/>
        </p:nvSpPr>
        <p:spPr>
          <a:xfrm>
            <a:off x="505610" y="623943"/>
            <a:ext cx="400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erro HTTP 405: Método Não Permitido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A06BBC-04A4-40B3-8EDE-DBCE38BA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" y="1151068"/>
            <a:ext cx="11191960" cy="47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76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7199F9F-6003-40DA-A101-4E8E1FEA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4" y="806039"/>
            <a:ext cx="9386143" cy="50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30A4A99-9B7E-41B5-97BA-2546F158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90" y="0"/>
            <a:ext cx="10872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460099E-E86C-4FFD-8A7C-9542D510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0" y="483870"/>
            <a:ext cx="7505700" cy="18669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DA18A5-92DF-4F0B-9CB1-FAF5EA263523}"/>
              </a:ext>
            </a:extLst>
          </p:cNvPr>
          <p:cNvSpPr txBox="1"/>
          <p:nvPr/>
        </p:nvSpPr>
        <p:spPr>
          <a:xfrm>
            <a:off x="654200" y="3270325"/>
            <a:ext cx="1090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Get</a:t>
            </a:r>
            <a:endParaRPr lang="pt-BR" dirty="0"/>
          </a:p>
          <a:p>
            <a:r>
              <a:rPr lang="pt-BR" dirty="0"/>
              <a:t>/matérias</a:t>
            </a:r>
          </a:p>
          <a:p>
            <a:endParaRPr lang="pt-BR" dirty="0"/>
          </a:p>
          <a:p>
            <a:r>
              <a:rPr lang="pt-BR" dirty="0"/>
              <a:t>Post</a:t>
            </a:r>
          </a:p>
          <a:p>
            <a:r>
              <a:rPr lang="pt-BR" dirty="0"/>
              <a:t>/</a:t>
            </a:r>
            <a:r>
              <a:rPr lang="pt-BR" dirty="0" err="1"/>
              <a:t>materias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49071CC-AF81-4BAF-A7E4-B09321990AEF}"/>
              </a:ext>
            </a:extLst>
          </p:cNvPr>
          <p:cNvSpPr/>
          <p:nvPr/>
        </p:nvSpPr>
        <p:spPr>
          <a:xfrm>
            <a:off x="2820718" y="3635000"/>
            <a:ext cx="3172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3399582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B733D03-2683-4322-8E60-1396F9EB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44" y="1581374"/>
            <a:ext cx="6083193" cy="24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9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8D17DC-F50A-4300-A226-D6ECBB2BD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5" y="2183803"/>
            <a:ext cx="11129040" cy="25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2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755D016-D923-45C5-BA84-99777FF7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7" y="2000921"/>
            <a:ext cx="11349319" cy="29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2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2820E-07CE-4668-99A1-DA7B6656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Framework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4BD1AB-3AE0-4F77-B94E-5EF7B091B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Conjunto de recursos (classes, métodos, recursos prontos)</a:t>
            </a:r>
          </a:p>
        </p:txBody>
      </p:sp>
    </p:spTree>
    <p:extLst>
      <p:ext uri="{BB962C8B-B14F-4D97-AF65-F5344CB8AC3E}">
        <p14:creationId xmlns:p14="http://schemas.microsoft.com/office/powerpoint/2010/main" val="41089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498A302-9F5C-4DA3-946D-9835C8A3F8AB}"/>
              </a:ext>
            </a:extLst>
          </p:cNvPr>
          <p:cNvSpPr txBox="1"/>
          <p:nvPr/>
        </p:nvSpPr>
        <p:spPr>
          <a:xfrm>
            <a:off x="333487" y="344245"/>
            <a:ext cx="244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main.py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FBBC1-5461-430C-A13A-F752131A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1" y="2402989"/>
            <a:ext cx="10516884" cy="27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8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451F807-FE94-43DE-AE6D-4D5E9FD2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426"/>
            <a:ext cx="12002208" cy="40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93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142</Words>
  <Application>Microsoft Office PowerPoint</Application>
  <PresentationFormat>Widescreen</PresentationFormat>
  <Paragraphs>46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Framework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testar uma API usando uma ferramenta profissional.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Aula 2</vt:lpstr>
      <vt:lpstr>Aula 2 – 16/04/2024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Cesar Silvestre Leite</dc:creator>
  <cp:lastModifiedBy>Romulo Cesar Silvestre Leite</cp:lastModifiedBy>
  <cp:revision>20</cp:revision>
  <dcterms:created xsi:type="dcterms:W3CDTF">2024-04-15T22:38:51Z</dcterms:created>
  <dcterms:modified xsi:type="dcterms:W3CDTF">2024-04-17T01:02:39Z</dcterms:modified>
</cp:coreProperties>
</file>