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C7D85-4AC5-4F6F-A6E4-0725BAB4B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37793B-0146-49E8-BC56-05548570B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B03488-F5B3-432B-B480-DC8DCA7F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88EE-DA2D-4AFE-BC75-8394B6B330DB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584EA5-89AF-4E53-B14F-98A4B403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39214F-F43B-4E8D-A00B-7128AB92D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6DDB-D2DD-48D8-A6C3-C633E4EC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49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BFF56-8A9D-4746-912B-C033972E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988345-7A8B-473F-8F97-07BEEBD92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2B0EDB-423C-4FE3-9B0D-18B03C01C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88EE-DA2D-4AFE-BC75-8394B6B330DB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29A688-EDF2-4D8E-A4A7-F96F5215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05837F-51F7-4E4E-AD96-0903E524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6DDB-D2DD-48D8-A6C3-C633E4EC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66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7C6E5A-BE79-497B-BAAE-24E0DE59FF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A30B00-9E4C-4EE7-A978-EB2D13E7E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5A0B64-9560-4407-8ED5-E2145011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88EE-DA2D-4AFE-BC75-8394B6B330DB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E8EC9E-148B-48EB-A6D2-B9F73131C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39C185-A36C-43BD-A827-97F1FC41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6DDB-D2DD-48D8-A6C3-C633E4EC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24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89C42-0588-4BC7-9B47-A84A3F06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1B6466-4E73-48BA-9FA8-AB3D03D49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E07C76-D751-44F5-8910-4DB1A9B9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88EE-DA2D-4AFE-BC75-8394B6B330DB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3E35F7-E058-44B3-B322-15F39FC5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4E7981-DFD7-45CF-9091-0DB72EB5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6DDB-D2DD-48D8-A6C3-C633E4EC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73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7F58A-D4DD-4239-BB8A-8E09D20EB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FC1CFC-7147-4BD4-94EA-B8B4E4786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79A2A8-8B41-4185-A1A1-18A72375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88EE-DA2D-4AFE-BC75-8394B6B330DB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72690F-94F2-438C-9827-427BF2F4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40F001-F151-492E-A409-52BE31B3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6DDB-D2DD-48D8-A6C3-C633E4EC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42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0F51F-DADE-4E1D-8738-5757437A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5F9670-F020-46D4-AC81-C72394DA8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C90D79-E234-4D9E-A837-0C17E44FA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08902D-D77B-42CC-B549-59A9FF44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88EE-DA2D-4AFE-BC75-8394B6B330DB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540FF6-A0A6-4E2E-A828-C34F4D2FA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304ED4-6296-4228-86D2-947C7117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6DDB-D2DD-48D8-A6C3-C633E4EC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38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3059-8796-4AC5-84CD-609D0A768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CB0D5C-3740-4F49-BD9B-663664DCA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FB145F-69B4-4E84-87D8-9DDD288CC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23F6F5E-7BF3-43A4-82F7-46C5A067B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F0A5120-6B98-4303-A4AF-2FA6C4293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B8380A0-C682-4586-B327-8DC9B00A2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88EE-DA2D-4AFE-BC75-8394B6B330DB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19D9514-9A2A-4F2F-BFAA-E92B855B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8A2C33F-94F9-4116-8EB5-0FEAC554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6DDB-D2DD-48D8-A6C3-C633E4EC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35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3C8A9-A996-47F7-88D4-2061F50D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8BBBEF-2753-4315-9B38-1D701523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88EE-DA2D-4AFE-BC75-8394B6B330DB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34A292-2269-47FE-9C3C-D79DC40A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A442237-A2A4-473F-BC0C-2A24E4317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6DDB-D2DD-48D8-A6C3-C633E4EC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19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D61444-9C7D-4C19-893E-0324108A7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88EE-DA2D-4AFE-BC75-8394B6B330DB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F005B4-2B06-47F0-98A9-186EAA33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9785CA-97C3-4235-B315-BC80A9D1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6DDB-D2DD-48D8-A6C3-C633E4EC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97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66EA3-8070-47E5-BADF-0959C3E34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346EE-CC9C-45BA-B7A1-48BD4F07E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94928C-B87F-4C7A-82FC-915584004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EF9450-0EF6-42CF-9212-81150FD6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88EE-DA2D-4AFE-BC75-8394B6B330DB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F5C4FF-D4DD-40D0-808F-0343BE5A5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3EE200-E077-44BA-BED4-98E08B18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6DDB-D2DD-48D8-A6C3-C633E4EC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21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B88CE-9DEF-4721-802C-745A84E71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F8121DB-F409-4A41-BCD9-BACFCB862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CA1592-F379-42F7-9352-0B424E037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5F724E-4611-42E3-AD1B-F5D814BA7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88EE-DA2D-4AFE-BC75-8394B6B330DB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E030A2-7F11-4D01-8668-E7FF6C0F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0BC454-2BAA-4772-A462-40EE66F85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6DDB-D2DD-48D8-A6C3-C633E4EC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85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50D6275-3C81-4E0D-8849-D53A99780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338C42-77B8-4D6B-9CCA-DAB7BD86E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254819-4830-4893-AAEA-85FA20815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688EE-DA2D-4AFE-BC75-8394B6B330DB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FE8DCC-DE67-40B5-B4EA-E0292DD00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18BB95-2F7B-46BD-8586-E3379E130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06DDB-D2DD-48D8-A6C3-C633E4EC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51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3A3025F-67F1-486C-B5AC-7F47EBC4D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90" y="818814"/>
            <a:ext cx="7216946" cy="558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2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396B617-6A8A-44E3-9EB0-5E5D31E42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52" y="354498"/>
            <a:ext cx="9848850" cy="294322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5E78127-18DC-477B-83F7-189DF55A4AF3}"/>
              </a:ext>
            </a:extLst>
          </p:cNvPr>
          <p:cNvSpPr txBox="1"/>
          <p:nvPr/>
        </p:nvSpPr>
        <p:spPr>
          <a:xfrm>
            <a:off x="364752" y="4654553"/>
            <a:ext cx="20338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que é Python?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Modelo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Fluxo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Medir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Saída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Critérios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Metas</a:t>
            </a:r>
          </a:p>
        </p:txBody>
      </p:sp>
    </p:spTree>
    <p:extLst>
      <p:ext uri="{BB962C8B-B14F-4D97-AF65-F5344CB8AC3E}">
        <p14:creationId xmlns:p14="http://schemas.microsoft.com/office/powerpoint/2010/main" val="3232432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8C242AB-7C57-4B99-B949-32B91C025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2862"/>
            <a:ext cx="6096000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68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63BD143-6CD5-4595-B936-C6476C1CD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90" y="569264"/>
            <a:ext cx="11521441" cy="607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3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171592E-C563-4234-BED7-0FCDBCC8F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" y="244008"/>
            <a:ext cx="698182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1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5AAA3B6-9F82-44B9-AD64-0856E7999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42" y="514911"/>
            <a:ext cx="79629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11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C2A7BAE-1B83-42FE-AC1A-06F0CF780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67" y="182600"/>
            <a:ext cx="9448573" cy="65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0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6B36E77-BFAF-43E7-81F5-12F8BAF94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32" y="1909201"/>
            <a:ext cx="5146101" cy="253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2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089EC7C-C32E-4155-8167-3442F862C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536" y="2360014"/>
            <a:ext cx="4573456" cy="132259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A201455-B697-457C-9327-7347C8EC6372}"/>
              </a:ext>
            </a:extLst>
          </p:cNvPr>
          <p:cNvSpPr txBox="1"/>
          <p:nvPr/>
        </p:nvSpPr>
        <p:spPr>
          <a:xfrm>
            <a:off x="763792" y="2505670"/>
            <a:ext cx="22942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que é provisionado?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qué</a:t>
            </a:r>
            <a:r>
              <a:rPr lang="pt-BR" dirty="0"/>
              <a:t> é provisionar?</a:t>
            </a:r>
          </a:p>
        </p:txBody>
      </p:sp>
    </p:spTree>
    <p:extLst>
      <p:ext uri="{BB962C8B-B14F-4D97-AF65-F5344CB8AC3E}">
        <p14:creationId xmlns:p14="http://schemas.microsoft.com/office/powerpoint/2010/main" val="2038405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DA93E2A-D039-4786-8A62-D287A501E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84" y="1961926"/>
            <a:ext cx="4380996" cy="239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92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615B471-3EF1-4969-896E-A839402E2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36" y="680422"/>
            <a:ext cx="11526577" cy="549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4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F64A61C-2C80-4D2D-A1F6-AF70527BF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74" y="549391"/>
            <a:ext cx="11621845" cy="575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830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</Words>
  <Application>Microsoft Office PowerPoint</Application>
  <PresentationFormat>Widescreen</PresentationFormat>
  <Paragraphs>10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Romulo Cesar Silvestre Leite</dc:creator>
  <cp:lastModifiedBy>Romulo Cesar Silvestre Leite</cp:lastModifiedBy>
  <cp:revision>2</cp:revision>
  <dcterms:created xsi:type="dcterms:W3CDTF">2024-04-18T00:52:56Z</dcterms:created>
  <dcterms:modified xsi:type="dcterms:W3CDTF">2024-04-18T01:02:48Z</dcterms:modified>
</cp:coreProperties>
</file>