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7" r:id="rId4"/>
    <p:sldId id="338" r:id="rId5"/>
    <p:sldId id="339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78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3" r:id="rId81"/>
    <p:sldId id="332" r:id="rId82"/>
    <p:sldId id="334" r:id="rId8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52760-4ABB-C44E-23DA-3F221C74F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BE7A6-0972-7FCD-7DFA-6368464BC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2562C-DC19-B243-7D29-9E27D014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BB172-3E53-6D47-1DD6-5DFA3208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0E3F74-29EB-3541-2BFA-A8D2546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4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4BE40-DF75-2EC7-D235-2530F80D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B3CB73-5667-EE75-61B4-41579547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B72CF-66DB-9582-406F-0E0D8489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90EA4-8A23-2F79-BE22-253F94E0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A7641-74A0-B440-1D9B-A23FDD90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7E7302-44E6-8CBA-3735-55B9C7AE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672C3A-0804-A4C9-9972-2B49AF67A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321FB-D15C-4829-8C12-F7FC9557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0C85F-F29F-BD18-BCCE-157572E7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50342-338E-FD9E-ADAC-273A4749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8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84990-10AA-7769-A394-B4540ED0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47963-69FA-37B6-4417-96639A96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D2288-D5C4-BDD7-143F-1A0A7CD7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D77E3-6C83-C88C-8EFA-91DB5597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E194F-8042-818A-E47D-8F6BDACE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08C6F-3102-A66A-D5A9-5B28B14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F266F3-B3A5-CE65-32D5-11BF2205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2EF53-CE6D-230E-3F99-1904C00B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4F52A-857C-2BAF-3E4E-B629FF29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6682F-2733-B6B9-AE92-285D4A84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37DE3-73E6-D01F-1CCA-FBC3EAE0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06C74-6715-F550-85BE-36B90796F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F683BE-F1C9-9CDD-362F-35DA9CDC5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C7295D-A589-60AF-8844-F55ED2D3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AC4111-1049-15A2-F86B-8C0CA312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D22085-3B9D-E714-6ED4-16AA33DC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9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7329B-3ED5-3432-7176-013CCE79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D8A9B-CEF1-F84B-9550-3D52AC66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4E2963-7570-1656-D93B-1D6288D7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9C788D-F063-A887-254E-B5F547C79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D8DFD5-A3E0-F90C-4685-6A088B747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E4C6BC-60FF-DCD1-FD56-DF4AB49E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2CEABA-C0E8-9A18-6063-7EE2F1D4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248D88-4A9C-BFCD-7938-4422B790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AD4E6-25A9-29C1-491D-BCBAD4AB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D89CC-0F98-24B9-ABBD-83BEA72B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3301A2-1AD8-D099-09A1-00396D94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B1FE73-5C07-AD81-4C0E-88A8BCF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5D8001-5F67-2793-6B95-6FBBA914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F161A9-824F-8B75-8F51-F9848D6F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9C3DDD-181F-7C79-EE4C-23A9841D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0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37882-B30C-93EE-A3F1-0627BC2C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90334-9C41-CFA0-F9D2-19B1A802C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5A8325-0F31-AE77-7A7A-A5D56AE9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B6FCB-6813-54C3-7F3A-76401905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6DBE3-E29F-D3BB-B818-BAA8DB11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491FC1-09E7-1A0C-84B6-04BF915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80833-74D1-3F60-6E81-0F358361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6E54C3-6391-B593-16AB-32FA9BB7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7ECD40-C657-959E-D298-EA22D9EC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1F48DF-CD27-5B99-4648-6FC5A39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124F85-2542-13FF-AAB8-1C458317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7FAEB-5E6C-FC0F-32A2-12B7456C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450C2-B9CC-C4AE-8D70-B1650418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9EFC8-E6DC-D672-87CE-30819719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02CEF-66DB-206D-492A-8E485BD82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438D-2596-45F3-B767-EE481DE88B5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D1278-C385-11BA-0DE2-23B0EE72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0A71D-DB76-D840-95C6-7EABFA757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BE53-B974-432F-8AEB-E54032DD4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6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wolverine-png/download/7059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4DA2B1-B497-47E2-ACF3-6B8D0B7F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0" y="903642"/>
            <a:ext cx="11103553" cy="48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8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C01CEE-DD68-B71B-97BA-8A304814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1" y="2721768"/>
            <a:ext cx="9933758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AD69E2-34DB-E8D3-88A6-6E27919D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7" y="1985963"/>
            <a:ext cx="1168764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6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595638-CA11-0C26-9BA2-D7A27085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6" y="2371725"/>
            <a:ext cx="11333988" cy="21145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2A008C-87A0-4ED4-E0AA-EAE7F74465FF}"/>
              </a:ext>
            </a:extLst>
          </p:cNvPr>
          <p:cNvSpPr txBox="1"/>
          <p:nvPr/>
        </p:nvSpPr>
        <p:spPr>
          <a:xfrm>
            <a:off x="429006" y="1985963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Ative sua máquina virtual</a:t>
            </a:r>
          </a:p>
        </p:txBody>
      </p:sp>
    </p:spTree>
    <p:extLst>
      <p:ext uri="{BB962C8B-B14F-4D97-AF65-F5344CB8AC3E}">
        <p14:creationId xmlns:p14="http://schemas.microsoft.com/office/powerpoint/2010/main" val="8955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3E1ADB-C9A4-82FF-7E05-DD301394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0" y="1700214"/>
            <a:ext cx="11799659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6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7F6030-48C1-16C1-B461-F2398425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9" y="2371725"/>
            <a:ext cx="11181023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62FAE5-4FA7-BD8F-2DF8-6B8E0DFB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36" y="1195388"/>
            <a:ext cx="10343928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4B4D72-416C-A895-9DCE-45846875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4" y="1285875"/>
            <a:ext cx="11471412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3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1F0BC5-01CC-9D73-D1D2-47B41644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2" y="835819"/>
            <a:ext cx="11918155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6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4F1A35-3D37-0E9E-21B1-4648A061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973" y="2572688"/>
            <a:ext cx="4553565" cy="17126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C7A92CF-38D7-9417-0CC3-0E6DA3A8D729}"/>
              </a:ext>
            </a:extLst>
          </p:cNvPr>
          <p:cNvSpPr txBox="1"/>
          <p:nvPr/>
        </p:nvSpPr>
        <p:spPr>
          <a:xfrm>
            <a:off x="4237935" y="1871663"/>
            <a:ext cx="242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Executando a Aplicação</a:t>
            </a:r>
          </a:p>
        </p:txBody>
      </p:sp>
    </p:spTree>
    <p:extLst>
      <p:ext uri="{BB962C8B-B14F-4D97-AF65-F5344CB8AC3E}">
        <p14:creationId xmlns:p14="http://schemas.microsoft.com/office/powerpoint/2010/main" val="164766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6EE967-3B31-F937-703D-3E36C043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4" y="1671639"/>
            <a:ext cx="11770074" cy="35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BFAE92-9B15-4190-8D71-99287963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29381"/>
            <a:ext cx="3851238" cy="126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3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40AB42-9ABA-397E-8D11-FE35BADD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" y="1814512"/>
            <a:ext cx="11864903" cy="27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7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72D37E-73A4-3CB2-9A61-870D6A50BE72}"/>
              </a:ext>
            </a:extLst>
          </p:cNvPr>
          <p:cNvSpPr/>
          <p:nvPr/>
        </p:nvSpPr>
        <p:spPr>
          <a:xfrm>
            <a:off x="2040698" y="2967335"/>
            <a:ext cx="811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5400" b="1" cap="none" spc="0" dirty="0">
                <a:ln/>
                <a:solidFill>
                  <a:schemeClr val="accent4"/>
                </a:solidFill>
                <a:effectLst/>
              </a:rPr>
              <a:t>CTRL+C (encerra o servidor)</a:t>
            </a:r>
          </a:p>
        </p:txBody>
      </p:sp>
    </p:spTree>
    <p:extLst>
      <p:ext uri="{BB962C8B-B14F-4D97-AF65-F5344CB8AC3E}">
        <p14:creationId xmlns:p14="http://schemas.microsoft.com/office/powerpoint/2010/main" val="2051908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2B9AD0-90C9-999D-E17A-E59441E0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3" y="1211383"/>
            <a:ext cx="7186612" cy="39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68F229-3998-C66B-E810-C2B61CA1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538286"/>
            <a:ext cx="11920539" cy="2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32D67B-0899-DEEB-0E0E-ADC49A0A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4" y="214312"/>
            <a:ext cx="11908092" cy="42005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544998-8446-381E-532F-CBF203F4CFA5}"/>
              </a:ext>
            </a:extLst>
          </p:cNvPr>
          <p:cNvSpPr txBox="1"/>
          <p:nvPr/>
        </p:nvSpPr>
        <p:spPr>
          <a:xfrm>
            <a:off x="1257300" y="5257800"/>
            <a:ext cx="495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Decorators</a:t>
            </a:r>
            <a:r>
              <a:rPr lang="pt-BR" dirty="0"/>
              <a:t> marca a função para alguma finalidade.</a:t>
            </a:r>
          </a:p>
        </p:txBody>
      </p:sp>
    </p:spTree>
    <p:extLst>
      <p:ext uri="{BB962C8B-B14F-4D97-AF65-F5344CB8AC3E}">
        <p14:creationId xmlns:p14="http://schemas.microsoft.com/office/powerpoint/2010/main" val="328466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09C0DD-CAAC-E8A5-6C2A-556F40BC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94" y="510114"/>
            <a:ext cx="10387012" cy="52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9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08744A5-B9CC-93E6-92CF-E05CAE58227A}"/>
              </a:ext>
            </a:extLst>
          </p:cNvPr>
          <p:cNvSpPr txBox="1"/>
          <p:nvPr/>
        </p:nvSpPr>
        <p:spPr>
          <a:xfrm>
            <a:off x="289321" y="399962"/>
            <a:ext cx="10840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"</a:t>
            </a:r>
            <a:r>
              <a:rPr lang="pt-BR" dirty="0" err="1"/>
              <a:t>Decorators</a:t>
            </a:r>
            <a:r>
              <a:rPr lang="pt-BR" dirty="0"/>
              <a:t> no Python são como as habilidades extras que o Wolverine ganha quando coloca suas garras de </a:t>
            </a:r>
            <a:r>
              <a:rPr lang="pt-BR" dirty="0" err="1"/>
              <a:t>adamantium</a:t>
            </a:r>
            <a:r>
              <a:rPr lang="pt-BR" dirty="0"/>
              <a:t>. Eles fortalecem suas funções ou classes, permitindo que realizem tarefas adicionais sem alterar sua essência."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3F66CF-C6C7-EC0B-F817-68DD35D5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1" y="2321518"/>
            <a:ext cx="4148137" cy="276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98AC48-1CCE-27BB-36F6-F6C8D9AC4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0388" y="1490994"/>
            <a:ext cx="8295880" cy="536700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FB66A23-EB9C-751B-F499-2CD7B0E26AE8}"/>
              </a:ext>
            </a:extLst>
          </p:cNvPr>
          <p:cNvSpPr txBox="1"/>
          <p:nvPr/>
        </p:nvSpPr>
        <p:spPr>
          <a:xfrm>
            <a:off x="3100388" y="6913304"/>
            <a:ext cx="8295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www.pngall.com/wolverine-png/download/7059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-nc/3.0/"/>
              </a:rPr>
              <a:t>CC BY-NC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23241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FEA25B-8F3E-F6E2-D558-92EBE5238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4" y="1971675"/>
            <a:ext cx="10568642" cy="26860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C0D48D-8193-6823-209C-A413E2C5AC54}"/>
              </a:ext>
            </a:extLst>
          </p:cNvPr>
          <p:cNvSpPr txBox="1"/>
          <p:nvPr/>
        </p:nvSpPr>
        <p:spPr>
          <a:xfrm>
            <a:off x="511644" y="128588"/>
            <a:ext cx="1285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/>
              <a:t>@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39F998-9B68-2EF7-7A0F-C561039E6236}"/>
              </a:ext>
            </a:extLst>
          </p:cNvPr>
          <p:cNvSpPr txBox="1"/>
          <p:nvPr/>
        </p:nvSpPr>
        <p:spPr>
          <a:xfrm>
            <a:off x="1626123" y="588466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>
                <a:latin typeface="Brush Script MT" panose="03060802040406070304" pitchFamily="66" charset="0"/>
              </a:rPr>
              <a:t>Decorators</a:t>
            </a:r>
            <a:endParaRPr lang="pt-BR" sz="48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6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ECC66A-50A5-9441-4476-049DE159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18" y="1707355"/>
            <a:ext cx="10201055" cy="28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4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C7A1BD-0101-3653-26D3-B56CEC1679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CACA0D-4A88-3596-279D-E4CFEFCB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4" y="1457325"/>
            <a:ext cx="11839392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8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BFAE92-9B15-4190-8D71-99287963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2811"/>
            <a:ext cx="3851238" cy="126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94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4A1818-0A5C-0E49-CF05-E5B9E7D1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58" y="2362988"/>
            <a:ext cx="4015183" cy="11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4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36E7B4-FFC2-997E-36AA-3C132A1E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6" y="1693068"/>
            <a:ext cx="10252481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00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93BED8-C414-80EE-E1D0-E7CC3DB3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" y="1614488"/>
            <a:ext cx="12014260" cy="32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7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7B4C45-22A8-CE51-FC23-78C0726A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" y="842963"/>
            <a:ext cx="11928855" cy="4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6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A2B774-9DC9-37DE-5D8A-8D2BC1EA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7" y="757238"/>
            <a:ext cx="10754431" cy="52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8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12CCC7-7017-668F-E10E-DD4CB73A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5" y="1128367"/>
            <a:ext cx="8898111" cy="39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3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475579-2B38-8F2E-FF64-2A73735D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69" y="2788444"/>
            <a:ext cx="8011461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3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5C46E7-8FA4-D50B-F44B-70E9F679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4" y="1000125"/>
            <a:ext cx="11832092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95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3D8664-B27B-1460-82F5-60A62416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8521"/>
            <a:ext cx="10842413" cy="6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2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1AA391-96DD-55FD-5D91-74AD20F4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69" y="168247"/>
            <a:ext cx="7586662" cy="62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BFAE92-9B15-4190-8D71-99287963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1238" cy="126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07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2AB25A-51E5-8154-D465-210C95D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8" y="451297"/>
            <a:ext cx="6941714" cy="58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68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18412C-1B68-12BC-22FF-6ECD0E3C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6" y="188330"/>
            <a:ext cx="8486775" cy="64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59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FD8C73-9219-C92D-3B99-9A2FE9FE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9" y="114300"/>
            <a:ext cx="11003438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74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FC1CFF-CC32-038A-DA87-C6832388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2" y="1743075"/>
            <a:ext cx="11244979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1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795B40-2260-4EA8-2693-ED3681BA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7" y="2743200"/>
            <a:ext cx="11605851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82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4D7EC0-CA94-1AB1-C8AB-E0CED00F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92" y="157163"/>
            <a:ext cx="10703819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1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7B394-40C8-B06C-B55A-697633B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9" y="822325"/>
            <a:ext cx="10515600" cy="1325563"/>
          </a:xfrm>
        </p:spPr>
        <p:txBody>
          <a:bodyPr/>
          <a:lstStyle/>
          <a:p>
            <a:r>
              <a:rPr lang="pt-BR" dirty="0"/>
              <a:t>Onde quero dar um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get</a:t>
            </a:r>
            <a:r>
              <a:rPr lang="pt-BR" dirty="0"/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5255CE-3191-D5CE-4BE4-9EBB2644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" y="1889125"/>
            <a:ext cx="1202410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35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6D2CA7-331B-28E0-6263-BB709C40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8" y="127076"/>
            <a:ext cx="10406063" cy="66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0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892159-5311-4598-19FF-3DDFFD72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8" y="1185863"/>
            <a:ext cx="9782724" cy="8572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36AF700-A147-BFCA-D581-49EEB7D86523}"/>
              </a:ext>
            </a:extLst>
          </p:cNvPr>
          <p:cNvSpPr txBox="1"/>
          <p:nvPr/>
        </p:nvSpPr>
        <p:spPr>
          <a:xfrm>
            <a:off x="1014413" y="2986088"/>
            <a:ext cx="43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make_response</a:t>
            </a:r>
            <a:r>
              <a:rPr lang="pt-BR" dirty="0"/>
              <a:t> geralmente gera em JSON</a:t>
            </a:r>
          </a:p>
        </p:txBody>
      </p:sp>
    </p:spTree>
    <p:extLst>
      <p:ext uri="{BB962C8B-B14F-4D97-AF65-F5344CB8AC3E}">
        <p14:creationId xmlns:p14="http://schemas.microsoft.com/office/powerpoint/2010/main" val="3814265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C801D0-F9AE-05BC-FBFB-2667EDC8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2" y="2706545"/>
            <a:ext cx="11639534" cy="7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BFAE92-9B15-4190-8D71-99287963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1238" cy="126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0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4EFC3A-D17B-825A-A605-C4A8B176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0" y="1285875"/>
            <a:ext cx="11734876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D13039-DC84-6D7F-6C0B-C3C47F83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1" y="1971676"/>
            <a:ext cx="11920673" cy="29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5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80BFE2-AF0E-CF75-6C3F-4576238B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" y="671512"/>
            <a:ext cx="12011406" cy="52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48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A5A972-C1E1-E61D-B118-F90A9C9E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0" y="1785938"/>
            <a:ext cx="11716248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9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B2F749A-BC85-94D6-1677-DCF52102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22697"/>
            <a:ext cx="10455255" cy="66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67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A1851D-EAD0-3AB6-1C46-1024FFE0FE87}"/>
              </a:ext>
            </a:extLst>
          </p:cNvPr>
          <p:cNvSpPr txBox="1"/>
          <p:nvPr/>
        </p:nvSpPr>
        <p:spPr>
          <a:xfrm>
            <a:off x="2465230" y="2243137"/>
            <a:ext cx="72615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/>
              <a:t>Nosso </a:t>
            </a:r>
            <a:r>
              <a:rPr lang="pt-BR" sz="2800" b="1" i="1" dirty="0"/>
              <a:t>primeiro </a:t>
            </a:r>
            <a:r>
              <a:rPr lang="pt-BR" sz="2800" b="1" i="1" dirty="0" err="1"/>
              <a:t>endpoint</a:t>
            </a:r>
            <a:r>
              <a:rPr lang="pt-BR" sz="2800" b="1" i="1" dirty="0"/>
              <a:t> </a:t>
            </a:r>
            <a:r>
              <a:rPr lang="pt-BR" sz="2800" dirty="0"/>
              <a:t>a gente nunca esquece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4800" dirty="0"/>
              <a:t>         /</a:t>
            </a:r>
            <a:r>
              <a:rPr lang="pt-BR" sz="4800" dirty="0" err="1"/>
              <a:t>materias</a:t>
            </a:r>
            <a:r>
              <a:rPr lang="pt-BR" sz="4800" dirty="0"/>
              <a:t>    - GET</a:t>
            </a:r>
          </a:p>
        </p:txBody>
      </p:sp>
    </p:spTree>
    <p:extLst>
      <p:ext uri="{BB962C8B-B14F-4D97-AF65-F5344CB8AC3E}">
        <p14:creationId xmlns:p14="http://schemas.microsoft.com/office/powerpoint/2010/main" val="1895124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4424C0-1968-9596-34A6-E1DAFD633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109787"/>
            <a:ext cx="8543925" cy="26384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C5A89D-F4F9-9BE9-CB1C-23CDFC3E347F}"/>
              </a:ext>
            </a:extLst>
          </p:cNvPr>
          <p:cNvSpPr txBox="1"/>
          <p:nvPr/>
        </p:nvSpPr>
        <p:spPr>
          <a:xfrm>
            <a:off x="1657350" y="1228726"/>
            <a:ext cx="3540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Vamos </a:t>
            </a:r>
            <a:r>
              <a:rPr lang="pt-BR" sz="4000" u="sng" dirty="0"/>
              <a:t>avançar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0928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CAF728-F454-F10B-660F-5EE98D01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0" y="2000251"/>
            <a:ext cx="11337529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4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DD48E2-4CF5-B1EF-DE20-4425633D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" y="1004311"/>
            <a:ext cx="12026455" cy="48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8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EA3828-BE98-6306-1441-06FB1A7C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559184"/>
            <a:ext cx="12000022" cy="57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7871CA-D363-3EB0-C552-ED76F98C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062038"/>
            <a:ext cx="2540000" cy="304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E73A1B-D888-4A03-9FC8-4250754640CF}"/>
              </a:ext>
            </a:extLst>
          </p:cNvPr>
          <p:cNvSpPr txBox="1"/>
          <p:nvPr/>
        </p:nvSpPr>
        <p:spPr>
          <a:xfrm>
            <a:off x="4328129" y="4414838"/>
            <a:ext cx="324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Professor Rômulo Cesar Silvestre</a:t>
            </a:r>
          </a:p>
        </p:txBody>
      </p:sp>
    </p:spTree>
    <p:extLst>
      <p:ext uri="{BB962C8B-B14F-4D97-AF65-F5344CB8AC3E}">
        <p14:creationId xmlns:p14="http://schemas.microsoft.com/office/powerpoint/2010/main" val="33408464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4D1089-4E6F-9B47-F033-1979F563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7" y="2852738"/>
            <a:ext cx="11462246" cy="25050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1F7B7F-DFDD-B607-ADB1-B54C398B5358}"/>
              </a:ext>
            </a:extLst>
          </p:cNvPr>
          <p:cNvSpPr txBox="1"/>
          <p:nvPr/>
        </p:nvSpPr>
        <p:spPr>
          <a:xfrm>
            <a:off x="364877" y="885825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Bahnschrift" panose="020B0502040204020203" pitchFamily="34" charset="0"/>
              </a:rPr>
              <a:t>405</a:t>
            </a:r>
          </a:p>
        </p:txBody>
      </p:sp>
    </p:spTree>
    <p:extLst>
      <p:ext uri="{BB962C8B-B14F-4D97-AF65-F5344CB8AC3E}">
        <p14:creationId xmlns:p14="http://schemas.microsoft.com/office/powerpoint/2010/main" val="2381117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4850A7-B8CF-3EDD-2E5C-B14C376E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0" y="2128837"/>
            <a:ext cx="11988263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34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C1B7C-FCD7-4701-AF57-8E7A2C51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3" y="1828800"/>
            <a:ext cx="11257684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7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6828E2-F63D-2271-A297-435908CA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804862"/>
            <a:ext cx="8963025" cy="57054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85DA98-4AB6-237B-4F6B-BF864CDD0664}"/>
              </a:ext>
            </a:extLst>
          </p:cNvPr>
          <p:cNvSpPr txBox="1"/>
          <p:nvPr/>
        </p:nvSpPr>
        <p:spPr>
          <a:xfrm>
            <a:off x="1400174" y="34766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2830637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8D903E-C95E-B2EC-4639-7A01F8AE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4" y="2883694"/>
            <a:ext cx="11446132" cy="1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9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1F4F6B-10FE-BBFE-21B8-E26E6303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22285"/>
            <a:ext cx="8886825" cy="64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31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066AFF-3AE0-D4B0-6F40-91CBBB12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6" y="271463"/>
            <a:ext cx="11353331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38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C6DAE0-E399-BDD9-1033-DDEC4C8A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6" y="1581212"/>
            <a:ext cx="11827747" cy="33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17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4132FF-5113-D6B7-7E2B-897B28CE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6" y="2571750"/>
            <a:ext cx="11643283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234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4DA61B-5C53-3077-D34D-08D4ABE3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9" y="464344"/>
            <a:ext cx="11818561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C603-DB53-0E8D-CAF8-E8E50223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Ambientação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CE145-931C-6218-93EC-1E7C4C73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pasta: </a:t>
            </a:r>
            <a:r>
              <a:rPr lang="pt-BR" dirty="0" err="1"/>
              <a:t>apiflaskexemplo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EDE175-6D0D-DAE6-CFD3-FD637C9B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381249"/>
            <a:ext cx="3986213" cy="41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170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CF1985D-2C5F-FA23-3CE4-294C90F4C306}"/>
              </a:ext>
            </a:extLst>
          </p:cNvPr>
          <p:cNvSpPr txBox="1"/>
          <p:nvPr/>
        </p:nvSpPr>
        <p:spPr>
          <a:xfrm>
            <a:off x="100013" y="271463"/>
            <a:ext cx="7159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Tudo pode melhorar!!!!!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30B527-3DFE-C7CD-A9B3-026554D9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94793"/>
            <a:ext cx="10953750" cy="46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5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6DB654-4538-B55D-CAA8-DA23A2C14323}"/>
              </a:ext>
            </a:extLst>
          </p:cNvPr>
          <p:cNvSpPr txBox="1"/>
          <p:nvPr/>
        </p:nvSpPr>
        <p:spPr>
          <a:xfrm flipH="1">
            <a:off x="188592" y="285750"/>
            <a:ext cx="11755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Vamos conectar com o banco de dados?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FABEA3-8BC6-1F4B-E730-2D0EB9BB1A9B}"/>
              </a:ext>
            </a:extLst>
          </p:cNvPr>
          <p:cNvSpPr txBox="1"/>
          <p:nvPr/>
        </p:nvSpPr>
        <p:spPr>
          <a:xfrm>
            <a:off x="244781" y="131337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Conceitual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9146C6-DB87-663D-5612-A41B152A80AD}"/>
              </a:ext>
            </a:extLst>
          </p:cNvPr>
          <p:cNvSpPr txBox="1"/>
          <p:nvPr/>
        </p:nvSpPr>
        <p:spPr>
          <a:xfrm>
            <a:off x="228666" y="1862912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Lógico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8B541E-D112-15DC-1380-0B71BA026717}"/>
              </a:ext>
            </a:extLst>
          </p:cNvPr>
          <p:cNvSpPr txBox="1"/>
          <p:nvPr/>
        </p:nvSpPr>
        <p:spPr>
          <a:xfrm>
            <a:off x="228666" y="2412446"/>
            <a:ext cx="14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Físico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0AEA73-E7ED-018C-ACE6-12F5386DC3B6}"/>
              </a:ext>
            </a:extLst>
          </p:cNvPr>
          <p:cNvSpPr txBox="1"/>
          <p:nvPr/>
        </p:nvSpPr>
        <p:spPr>
          <a:xfrm>
            <a:off x="228666" y="2977336"/>
            <a:ext cx="662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Engenharia Reversa – </a:t>
            </a:r>
            <a:r>
              <a:rPr lang="pt-BR" dirty="0" err="1"/>
              <a:t>Code</a:t>
            </a:r>
            <a:r>
              <a:rPr lang="pt-BR" dirty="0"/>
              <a:t>/Model – Entidade do MySQL </a:t>
            </a:r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530527-0E96-17A3-674D-DBF928DB5900}"/>
              </a:ext>
            </a:extLst>
          </p:cNvPr>
          <p:cNvSpPr txBox="1"/>
          <p:nvPr/>
        </p:nvSpPr>
        <p:spPr>
          <a:xfrm>
            <a:off x="244781" y="3450966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Conexão com Banco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CD5712-E05C-27CE-F330-8B1B419CCC1F}"/>
              </a:ext>
            </a:extLst>
          </p:cNvPr>
          <p:cNvSpPr txBox="1"/>
          <p:nvPr/>
        </p:nvSpPr>
        <p:spPr>
          <a:xfrm>
            <a:off x="357188" y="4143375"/>
            <a:ext cx="1806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Modelagem UML</a:t>
            </a:r>
          </a:p>
          <a:p>
            <a:r>
              <a:rPr lang="pt-BR" dirty="0"/>
              <a:t>Caso de Uso</a:t>
            </a:r>
          </a:p>
          <a:p>
            <a:r>
              <a:rPr lang="pt-BR" dirty="0"/>
              <a:t>Sequência</a:t>
            </a:r>
          </a:p>
          <a:p>
            <a:r>
              <a:rPr lang="pt-BR" dirty="0"/>
              <a:t>Atividade</a:t>
            </a:r>
          </a:p>
          <a:p>
            <a:r>
              <a:rPr lang="pt-BR" dirty="0"/>
              <a:t>Classes</a:t>
            </a:r>
          </a:p>
          <a:p>
            <a:r>
              <a:rPr lang="pt-BR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39731683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8C2E5E-2DF0-42C1-AB00-24AC135A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37" y="1400175"/>
            <a:ext cx="6621488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51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C9E991-7E29-CD89-37A9-4390E49D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186552"/>
            <a:ext cx="5024437" cy="35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0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F7B586-06C9-BE23-08D1-58FCA72D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475850"/>
            <a:ext cx="7642310" cy="52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996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BAB061-6053-A3A6-44F1-E772BFF4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9" y="742949"/>
            <a:ext cx="11815762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57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64ED35-F57C-6499-CC38-C2A6E6C0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9" y="740502"/>
            <a:ext cx="11367002" cy="53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03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9305F66-2650-31C6-0C43-8AB35A5BDAC1}"/>
              </a:ext>
            </a:extLst>
          </p:cNvPr>
          <p:cNvSpPr/>
          <p:nvPr/>
        </p:nvSpPr>
        <p:spPr>
          <a:xfrm>
            <a:off x="596102" y="142875"/>
            <a:ext cx="3257550" cy="2943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APP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4DD614C-8F97-29AE-2CF5-FBF58FB428AC}"/>
              </a:ext>
            </a:extLst>
          </p:cNvPr>
          <p:cNvCxnSpPr>
            <a:cxnSpLocks/>
          </p:cNvCxnSpPr>
          <p:nvPr/>
        </p:nvCxnSpPr>
        <p:spPr>
          <a:xfrm>
            <a:off x="3671888" y="1614487"/>
            <a:ext cx="4426744" cy="130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7FEDAB-26A3-B10D-93FE-D4B7ED40F674}"/>
              </a:ext>
            </a:extLst>
          </p:cNvPr>
          <p:cNvSpPr txBox="1"/>
          <p:nvPr/>
        </p:nvSpPr>
        <p:spPr>
          <a:xfrm rot="986606">
            <a:off x="5336781" y="1487555"/>
            <a:ext cx="1572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driver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AC3F31-EF0F-5CD7-F187-E56EB25F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" y="4264818"/>
            <a:ext cx="12060242" cy="2078825"/>
          </a:xfrm>
          <a:prstGeom prst="rect">
            <a:avLst/>
          </a:prstGeom>
        </p:spPr>
      </p:pic>
      <p:sp>
        <p:nvSpPr>
          <p:cNvPr id="13" name="Fluxograma: Disco Magnético 12">
            <a:extLst>
              <a:ext uri="{FF2B5EF4-FFF2-40B4-BE49-F238E27FC236}">
                <a16:creationId xmlns:a16="http://schemas.microsoft.com/office/drawing/2014/main" id="{EADA02A7-9DE6-7863-85EA-EF0D709C02FD}"/>
              </a:ext>
            </a:extLst>
          </p:cNvPr>
          <p:cNvSpPr/>
          <p:nvPr/>
        </p:nvSpPr>
        <p:spPr>
          <a:xfrm>
            <a:off x="8098632" y="1385887"/>
            <a:ext cx="2671763" cy="307181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1392890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85B220-DDB1-F79B-E4E2-9CFDF0E0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0" y="785813"/>
            <a:ext cx="11455205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15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D7013B-B5A3-B5C9-B1F2-F66872B8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56" y="1528762"/>
            <a:ext cx="8382487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5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995BCC-A893-CBD2-DD4E-28A111D7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2" y="2143126"/>
            <a:ext cx="11844433" cy="25431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CAF169-A94B-F09D-4B55-29261B4D3F07}"/>
              </a:ext>
            </a:extLst>
          </p:cNvPr>
          <p:cNvSpPr txBox="1"/>
          <p:nvPr/>
        </p:nvSpPr>
        <p:spPr>
          <a:xfrm>
            <a:off x="107242" y="1773794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Ambiente Virtual</a:t>
            </a:r>
          </a:p>
        </p:txBody>
      </p:sp>
    </p:spTree>
    <p:extLst>
      <p:ext uri="{BB962C8B-B14F-4D97-AF65-F5344CB8AC3E}">
        <p14:creationId xmlns:p14="http://schemas.microsoft.com/office/powerpoint/2010/main" val="1995652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4FD777-C72E-F7E0-8586-67AD2109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327474"/>
            <a:ext cx="11634551" cy="38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28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6E6F33-D15A-AE8E-8253-3A8E5E8D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92103"/>
            <a:ext cx="11420162" cy="62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27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97CBED-4FC3-392D-1B81-2FEED03F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0" y="971550"/>
            <a:ext cx="115206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89D123-9372-34B8-0E89-ADCEC8C9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1" y="1873086"/>
            <a:ext cx="6800849" cy="31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79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161</Words>
  <Application>Microsoft Office PowerPoint</Application>
  <PresentationFormat>Widescreen</PresentationFormat>
  <Paragraphs>37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88" baseType="lpstr">
      <vt:lpstr>Arial</vt:lpstr>
      <vt:lpstr>Bahnschrift</vt:lpstr>
      <vt:lpstr>Brush Script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Ambientação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Onde quero dar um get?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Cesar Silvestre Leite</cp:lastModifiedBy>
  <cp:revision>4</cp:revision>
  <dcterms:created xsi:type="dcterms:W3CDTF">2024-04-10T18:19:38Z</dcterms:created>
  <dcterms:modified xsi:type="dcterms:W3CDTF">2024-04-19T00:38:46Z</dcterms:modified>
</cp:coreProperties>
</file>