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AA48B-A217-4930-8CA6-E7D9FF8256E8}" v="40" dt="2022-11-29T12:14:42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3:56.73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401 0 24575,'-7'4'0,"0"0"0,-1 0 0,1-1 0,-1 0 0,1-1 0,-1 1 0,0-2 0,0 1 0,0-1 0,-12 1 0,-6 1 0,-3 2 0,6-1 0,0 1 0,-40 13 0,55-15 0,0 1 0,0 0 0,1 0 0,-1 1 0,1-1 0,0 2 0,1-1 0,-1 1 0,1 0 0,0 1 0,-6 7 0,7-7 0,-1 0 0,1 1 0,0 0 0,1 0 0,-1 0 0,2 0 0,-1 0 0,1 1 0,0 0 0,1-1 0,0 1 0,1 0 0,-1 0 0,2 0 0,-1 0 0,1 0 0,1 1 0,0-1 0,0 0 0,1 0 0,0-1 0,0 1 0,1 0 0,0-1 0,0 1 0,1-1 0,0 0 0,1 0 0,0 0 0,9 11 0,2-1 0,0-1 0,1-1 0,0 0 0,2-1 0,-1-1 0,2 0 0,0-2 0,1 0 0,0-2 0,33 13 0,10-3 0,1-2 0,93 12 0,-114-21 0,-28-5 0,-1-1 0,1 0 0,0-1 0,20-1 0,-31-1 0,0 0 0,0-1 0,0 0 0,0 0 0,0-1 0,0 1 0,-1-1 0,1 0 0,0 0 0,-1-1 0,0 1 0,1-1 0,-1 0 0,0 0 0,0 0 0,-1-1 0,6-6 0,13-16 0,-1-1 0,-2-2 0,17-32 0,-28 46 0,-1 0 0,0-1 0,-1 0 0,-1 0 0,-1 0 0,0 0 0,-1-1 0,1-20 0,-4 32 0,0-1 0,-1 1 0,1 0 0,-1-1 0,-1 1 0,1 0 0,-1 0 0,0 0 0,0 0 0,0 0 0,-1 0 0,0 1 0,0-1 0,0 1 0,0 0 0,-1 0 0,0 0 0,1 0 0,-1 1 0,-1-1 0,-5-3 0,-10-5 0,-1 0 0,0 1 0,-37-13 0,12 6 0,19 7 0,0 1 0,-1 1 0,-1 1 0,1 2 0,-1 1 0,0 1 0,-1 1 0,-46 2 0,-17 0 0,58-2 0,-1 3 0,0 1 0,-53 8 0,82-7-124,0 0 0,0 1 0,1 0 0,-1 0 0,0 0 0,1 1-1,0 0 1,0 0 0,0 0 0,-6 7 0,-2 1-6702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3:45.39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24 1 24575,'-11'483'0,"-1"-67"0,12 490-1365,0-886-5461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3:46.3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32 260 24575,'1'79'0,"-3"136"0,1-188 0,-2 1 0,0-1 0,-2 0 0,-14 45 0,51-145 0,2 2 0,4 1 0,2 3 0,4 0 0,2 3 0,3 2 0,106-102 0,-144 153 0,1-1 0,-1 1 0,2 0 0,0 1 0,0 1 0,26-15 0,-36 22 0,0 1 0,0 0 0,1 0 0,-1 0 0,0 0 0,1 1 0,-1-1 0,1 1 0,-1 0 0,0 0 0,1 0 0,-1 0 0,1 1 0,-1 0 0,0-1 0,1 1 0,-1 0 0,0 0 0,0 1 0,0-1 0,0 1 0,0 0 0,0-1 0,0 1 0,0 1 0,-1-1 0,1 0 0,-1 1 0,0-1 0,1 1 0,-1-1 0,0 1 0,2 6 0,12 16 0,-2 1 0,-2 1 0,0 0 0,-1 1 0,-2 0 0,8 38 0,22 182 0,-39-246 0,11 97 0,-5 154 0,-7-265 0,0-1 0,-1 1 0,0-1 0,-1 1 0,-1 0 0,0 0 0,0 0 0,-1 1 0,-8-14 0,8 16 0,0 1 0,0-1 0,-1 1 0,1 1 0,-2-1 0,1 1 0,-1 0 0,0 1 0,-1-1 0,1 1 0,-1 1 0,-1 0 0,1 0 0,-1 0 0,-10-3 0,-1 2 5,0 2 0,-1 1 0,1 0-1,0 1 1,-34 2 0,-105 17-124,59-5-1156,76-10-5551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3:47.1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610 49 24575,'-1'-2'0,"1"1"0,0-1 0,-1 1 0,0-1 0,1 1 0,-1-1 0,0 1 0,0 0 0,1-1 0,-1 1 0,0 0 0,0-1 0,-1 1 0,1 0 0,0 0 0,0 0 0,0 0 0,-1 0 0,1 0 0,-1 1 0,1-1 0,0 0 0,-1 1 0,0-1 0,1 1 0,-1-1 0,-1 1 0,-50-10 0,47 10 0,-31-5 0,-1 2 0,1 2 0,0 1 0,0 2 0,0 2 0,0 1 0,0 2 0,1 2 0,0 1 0,-41 17 0,73-25 0,0-1 0,-1 1 0,1 0 0,0 1 0,0-1 0,1 1 0,-1-1 0,0 1 0,1 0 0,0 1 0,0-1 0,0 0 0,0 1 0,0 0 0,1 0 0,-1 0 0,1 0 0,0 0 0,0 0 0,1 0 0,-1 1 0,1-1 0,0 1 0,0-1 0,0 1 0,1-1 0,0 1 0,0-1 0,0 1 0,0 0 0,1-1 0,-1 1 0,1-1 0,1 1 0,-1-1 0,0 0 0,1 1 0,0-1 0,0 0 0,0 0 0,1 0 0,-1-1 0,1 1 0,0 0 0,4 3 0,2 2 0,1 0 0,-1-1 0,2-1 0,-1 1 0,1-2 0,0 0 0,0 0 0,1-1 0,19 7 0,-13-5 0,0 0 0,-1 2 0,19 11 0,-34-19 0,0 1 0,1-1 0,-1 1 0,0 0 0,0 0 0,0 0 0,0 0 0,0 0 0,0 0 0,-1 1 0,1-1 0,-1 1 0,0-1 0,1 1 0,-1-1 0,0 1 0,-1 0 0,1-1 0,0 1 0,-1 0 0,1 0 0,-1 4 0,-1-2 0,0 0 0,0 0 0,0 0 0,-1-1 0,1 1 0,-1 0 0,-1-1 0,1 1 0,0-1 0,-1 0 0,-6 8 0,-3 2 0,-1-1 0,-1 0 0,0 0 0,-1-1 0,-27 16 0,-15-3-1365,33-19-5461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3:47.86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268 1 24575,'-7'2'0,"0"-1"0,0 2 0,0-1 0,0 1 0,1 0 0,-1 0 0,1 1 0,0 0 0,0 0 0,0 0 0,-6 7 0,-6 2 0,4-3 0,-8 5 0,1 1 0,0 0 0,-30 32 0,47-43 0,0 1 0,0-1 0,0 1 0,0-1 0,1 1 0,0 0 0,0 1 0,-2 8 0,4-11 0,0 0 0,1-1 0,-1 1 0,1 0 0,0-1 0,0 1 0,0 0 0,1 0 0,-1-1 0,1 1 0,0 0 0,0-1 0,0 1 0,1-1 0,-1 0 0,3 5 0,1-2 0,-1-1 0,1 0 0,0 0 0,0 0 0,0-1 0,0 1 0,1-1 0,0 0 0,0-1 0,12 6 0,-9-5 0,-1 1 0,0 0 0,0 0 0,13 11 0,-18-13 0,-1-1 0,0 1 0,1 0 0,-1 0 0,0 0 0,-1 1 0,1-1 0,0 0 0,-1 1 0,0-1 0,0 1 0,0-1 0,0 1 0,-1 0 0,1-1 0,-1 7 0,0-4 8,-1 0 0,1 0 0,-1 0 0,-1 0 0,1 0 0,-1 0 0,0-1 0,-1 1 0,1 0 0,-1-1 0,0 0 0,-1 0 0,1 0 0,-9 9 0,-3 2-503,-1 0 0,-31 22 0,21-19-6331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3:48.4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197 1 24575,'-2'20'0,"0"-1"0,-2 1 0,0-1 0,-2 0 0,-12 31 0,6-16 0,-26 72 0,-38 122 0,66-191 0,2 1 0,2 0 0,1 0 0,0 47 0,5-81 0,0 0 0,0 0 0,0 0 0,0 0 0,1 0 0,0 0 0,0-1 0,0 1 0,0 0 0,0 0 0,1-1 0,0 1 0,0 0 0,0-1 0,0 0 0,0 1 0,1-1 0,4 4 0,-3-4 0,1 0 0,0 0 0,0-1 0,0 1 0,0-1 0,1-1 0,-1 1 0,0-1 0,1 0 0,-1 0 0,1 0 0,10-1 0,21 0 23,0-2 0,0-1 1,0-2-1,49-13 0,139-52-1362,-217 67 1197,36-12-6684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3:48.9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16 24575,'20'0'0,"24"0"0,24 0 0,17 0 0,10 0 0,1 0 0,-3 0 0,-13-5 0,-17 0 0,-15 0 0,-23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3:49.4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3:50.0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1 179 24575,'10'-8'0,"1"2"0,0-1 0,0 2 0,1 0 0,0 0 0,0 1 0,0 0 0,0 1 0,19-3 0,-2 0 0,111-28 0,161-17 0,-135 26 0,-147 21-1365,-4-2-5461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00.0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0 812 24575,'1051'-19'0,"285"45"0,-1158-13 0,0-9 0,191-18 0,-3 2 0,14-1 0,-85 0 0,3 1 0,5-14 0,-291 26 5,0 0-1,1 0 0,-2 2 1,1-1-1,0 2 1,0 0-1,-1 0 0,1 1 1,-1 0-1,0 1 1,0 0-1,18 12 0,2 6-194,0 1 0,44 46 0,-39-35-427,31 28-2238,108 80 0,-150-126 2862,2 0-1,-1-1 0,2-2 0,0-1 0,1-1 1,0-1-1,1-2 0,39 7 0,-21-9-390,72 0 1,133-19 5440,-80 1-2563,663 7-2494,-459 6 0,-349-3 0,-80-1 0,-261-9 0,339 10 0,-1-1 0,1-2 0,-1 0 0,29-10 0,128-40 0,5 6 0,68-23 0,-115 38 0,-93 23 0,88-29 0,-79 21 0,2 1 0,0 3 0,64-6 0,16-4 0,114-46 0,24-5 0,39 31 0,-30 5 0,-265 36 0,80-15 0,198-10 0,-298 28 0,2 0 0,-1 0 0,1 0 0,-1 0 0,1 0 0,-1 0 0,1 0 0,-1-1 0,0 1 0,1-1 0,-1 1 0,1-1 0,-1 1 0,0-1 0,1 0 0,-1 1 0,0-1 0,0 0 0,1 0 0,-1 0 0,0 0 0,0 0 0,0 0 0,0-1 0,-1 1 0,1 0 0,1-3 0,11-21 0,-2-1 0,-1 0 0,-1-1 0,-2 0 0,9-53 0,-9 42 0,1 0 0,3 0 0,17-42 0,-23 68 0,0 2 0,1-1 0,0 0 0,1 1 0,0 0 0,1 1 0,0 0 0,0 0 0,1 1 0,0 0 0,1 0 0,0 1 0,0 0 0,17-8 0,-13 9 0,0 1 0,0 0 0,0 1 0,1 0 0,-1 1 0,1 1 0,0 1 0,0 0 0,21 1 0,12 4 0,75 17 0,-81-12 0,0-2 0,61 2 0,248-8-1365,-167 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01.8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279 26 24575,'-9'0'0,"1"0"0,-1 1 0,0 0 0,1 0 0,-1 1 0,1 0 0,0 0 0,0 1 0,-1 0 0,2 0 0,-1 1 0,0 0 0,1 0 0,0 1 0,0 0 0,0 1 0,0-1 0,1 1 0,-7 9 0,7-10 0,-11 12 0,0 1 0,-26 35 0,38-46 0,1 0 0,0 1 0,0-1 0,1 1 0,0 0 0,1 0 0,0 0 0,0 0 0,0 0 0,1 1 0,0 15 0,1-1 0,1-1 0,1 0 0,1 1 0,1-1 0,0 0 0,14 36 0,-11-43 0,0-1 0,0 0 0,2 0 0,0 0 0,0-1 0,1-1 0,1 0 0,0 0 0,0-1 0,16 11 0,-17-14 0,0-2 0,1 1 0,0-1 0,0-1 0,0 0 0,1-1 0,0 0 0,0 0 0,0-1 0,0-1 0,21 1 0,9-1 0,0-3 0,45-5 0,-87 6 0,15-2 0,-1-1 0,0-1 0,0 0 0,0 0 0,-1-2 0,0 1 0,0-2 0,0 0 0,-1 0 0,0-1 0,0-1 0,-1 0 0,0-1 0,0 0 0,-1 0 0,-1-1 0,0 0 0,0-1 0,9-17 0,-6 10 0,-2-1 0,0-1 0,-1 1 0,-1-1 0,-1-1 0,-1 0 0,-1 1 0,-1-2 0,-1 1 0,0 0 0,-3-42 0,0 56 0,-1 1 0,0-1 0,-1 1 0,0 0 0,0 0 0,0 0 0,-1 0 0,0 0 0,0 1 0,-1-1 0,0 1 0,0 0 0,-8-9 0,3 6 0,1 1 0,-1 1 0,-1-1 0,1 2 0,-1-1 0,0 1 0,-20-8 0,-7 1 0,-1 1 0,0 2 0,-1 2 0,-40-4 0,58 9 0,0 1 0,0 0 0,-1 2 0,1 0 0,-25 5 0,38-4 0,0 1 0,0 0 0,1 0 0,-1 1 0,1 0 0,0 0 0,0 1 0,0 0 0,0 0 0,1 1 0,-1-1 0,1 2 0,0-1 0,1 1 0,-1-1 0,1 1 0,-5 9 0,-25 38-1365,27-37-5461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3:37.66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239 0 24575,'-25'87'0,"4"0"0,4 1 0,-11 157 0,22 274 0,63 323 0,-20-404 0,-29-323 0,37 732 0,-58-506 0,1-70 0,10 570 0,3-443 0,13-64 0,-6-271 0,2-1 0,2 1 0,27 75 0,-34-126 0,2 1 0,-1-1 0,1 0 0,1 0 0,0-1 0,1 0 0,0 0 0,0-1 0,1 0 0,23 16 0,1-1 0,1-2 0,53 25 0,7-6 0,2-4 0,134 34 0,-129-43 0,1010 244-318,22-84-1,-1050-177 319,704 92 0,1-43 0,-739-59 19,9 1 155,110-10 0,-151 5-149,-1-1-1,-1 0 1,1-1-1,0-1 1,-1-1 0,0 0-1,0-2 1,-1 1-1,0-2 1,27-19-1,-16 4-24,-2 0 0,0-1 0,-2-1 0,0-1 0,-2-2 0,-2 0 0,0 0 0,-2-2 0,16-40 0,-1-13 0,-4-1 0,23-123 0,-9-27 0,16-334 0,-43-242 0,-19 579 0,-10 2 0,-57-295 0,37 362 0,-6 2 0,-8 2 0,-134-297 0,9 125 0,75 148 0,-82-211 0,132 224 0,38 122 0,-2 2 0,-28-66 0,34 96 0,-2 0 0,1 1 0,-2 1 0,0-1 0,-1 1 0,0 1 0,-1 0 0,0 1 0,-1 0 0,-25-17 0,-15-4 0,-1 2 0,-97-39 0,-132-32 0,-121-22-224,-6 18-1,-715-89 0,-437 98 225,1313 87 242,-115 0 190,327 12-887,0 2 0,-60 13 0,62-8-6371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16.0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1122 80 24575,'0'-2'0,"0"0"0,-1 0 0,1 0 0,-1 0 0,0 1 0,1-1 0,-1 0 0,0 0 0,0 0 0,0 0 0,0 1 0,-1-1 0,1 1 0,0-1 0,-1 1 0,1-1 0,-1 1 0,1 0 0,-1 0 0,0-1 0,1 1 0,-1 0 0,0 1 0,0-1 0,0 0 0,-3 0 0,-59-14 0,53 13 0,-118-12 0,0 6 0,-138 9 0,179 0 0,81-1 0,0 0 0,0 0 0,0 1 0,0 0 0,0 0 0,0 1 0,0 0 0,0 0 0,1 0 0,-1 1 0,1 0 0,-9 6 0,12-6 0,-1 0 0,1 0 0,0 0 0,1 1 0,-1-1 0,1 1 0,-1 0 0,1 0 0,0 0 0,1 0 0,-1 0 0,1 0 0,-1 0 0,1 1 0,1-1 0,-1 0 0,0 1 0,1-1 0,0 1 0,1 8 0,1-4 0,-1 1 0,2-1 0,-1 0 0,2 1 0,-1-1 0,1-1 0,0 1 0,1 0 0,0-1 0,0 0 0,1 0 0,0-1 0,0 0 0,1 0 0,12 10 0,13 10 0,2-1 0,40 24 0,-71-48 0,179 100 0,-32-20 0,-146-79 0,1-1 0,-1 1 0,0 1 0,1-1 0,-1 0 0,-1 1 0,1 0 0,-1 0 0,1 0 0,-1 0 0,0 0 0,-1 1 0,1 0 0,-1-1 0,3 9 0,-4-9 0,0 0 0,-1 1 0,1-1 0,-1 0 0,0 1 0,-1-1 0,1 0 0,-1 0 0,0 0 0,0 1 0,0-1 0,0 0 0,-1 0 0,1 0 0,-1 0 0,0-1 0,-1 1 0,1-1 0,-5 6 0,-7 7 0,0-1 0,-1 0 0,-1-1 0,-1 0 0,0-2 0,0 0 0,-1-1 0,-1-1 0,-22 9 0,-9 2 0,-1-2 0,-73 15 0,58-20-273,-1-4 0,-1-2 0,0-3 0,-74-5 0,107-1-6553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16.5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184 0 24575,'-4'2'0,"0"-1"0,0 1 0,0 0 0,1 0 0,-1 0 0,1 1 0,-1-1 0,1 1 0,0 0 0,-1 0 0,2 0 0,-1 0 0,0 1 0,-3 4 0,-5 5 0,-1 2 0,0 0 0,0 1 0,2 1 0,0 0 0,1 0 0,1 1 0,0 0 0,2 0 0,0 1 0,1 0 0,-4 24 0,4-4 0,1 0 0,2 0 0,2 1 0,8 65 0,-8-101 0,1 1 0,0-1 0,1 0 0,-1 0 0,1 0 0,0 0 0,0 0 0,0 0 0,1 0 0,-1-1 0,1 1 0,0-1 0,0 0 0,0 0 0,0 0 0,1 0 0,-1 0 0,1-1 0,0 1 0,-1-1 0,1 0 0,0 0 0,0-1 0,1 1 0,-1-1 0,6 1 0,13 3 0,0 0 0,1-2 0,40 0 0,-31-2 0,242 18-1365,-232-16-5461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17.1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14 24575,'0'-4'0,"4"-6"0,59 91 0,31 30 0,15-3 0,-10-20-8191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18.4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1 202 24575,'16'-8'0,"22"-7"0,24-4 0,15 0 0,-2 4 0,-10 4 0,-12 5 0,-37-102-8191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19.2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53 24575,'5'0'0,"13"-5"0,25-4 0,14-2 0,10 1 0,6 2 0,0 3 0,-5 2 0,-5 2 0,-10 1 0,-4 0 0,-11 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20.3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102 79 24575,'-4'123'0,"-6"-1"0,-5 0 0,-35 133 0,45-230 0,-9 36 0,11-55 0,2-8 0,3-32 0,8-31 0,4 0 0,2 1 0,46-114 0,-50 143 0,-4 14 0,11-33 0,1 1 0,4 0 0,36-60 0,-56 108 0,-1 1 0,1-1 0,0 1 0,0 0 0,0 1 0,1-1 0,-1 1 0,1 0 0,0 0 0,0 0 0,0 0 0,0 1 0,1 0 0,-1 0 0,0 1 0,1-1 0,0 1 0,-1 0 0,1 1 0,-1-1 0,1 1 0,0 0 0,0 1 0,-1 0 0,7 1 0,-3-1 0,-1 1 0,0 0 0,1 1 0,-1 0 0,-1 0 0,1 1 0,0 0 0,-1 0 0,0 1 0,0 0 0,0 0 0,0 0 0,-1 1 0,0 0 0,0 0 0,6 10 0,-9-12 0,-1-1 0,0 1 0,0 0 0,0-1 0,0 1 0,0 0 0,-1 0 0,0 0 0,0 0 0,0 0 0,0 1 0,0-1 0,-1 0 0,0 0 0,0 0 0,0 1 0,-1-1 0,1 0 0,-1 0 0,0 0 0,0 0 0,0 0 0,-1 0 0,0 0 0,1 0 0,-1 0 0,0-1 0,-1 1 0,1-1 0,-1 1 0,0-1 0,1 0 0,-7 5 0,-1 0 0,-1 0 0,0-1 0,0 0 0,-1-1 0,0 0 0,0 0 0,0-2 0,-1 1 0,-19 3 0,-16 1 0,26-6 0,1 2 0,-1 0 0,1 1 0,-25 11 0,43-16 0,1 0 0,0 0 0,-1 0 0,1 0 0,0 1 0,0-1 0,0 1 0,0 0 0,0-1 0,0 1 0,1 0 0,-1 0 0,0 0 0,1 0 0,0 0 0,-1 1 0,1-1 0,0 0 0,0 1 0,0-1 0,1 1 0,-1-1 0,0 1 0,1-1 0,0 1 0,0-1 0,-1 1 0,2 0 0,-1-1 0,0 1 0,0-1 0,1 1 0,-1-1 0,1 1 0,0-1 0,0 1 0,0-1 0,0 0 0,2 3 0,1 2 0,0 0 0,1 0 0,-1-1 0,2 0 0,-1 0 0,1 0 0,-1-1 0,2 0 0,-1 0 0,0 0 0,11 5 0,110 40 0,-90-37 0,-33-11 7,-1-1 0,1 1-1,-1-1 1,0 1 0,1 0-1,-1 0 1,0 0-1,0 1 1,0-1 0,-1 1-1,1 0 1,0 0 0,-1 0-1,0 0 1,0 0 0,0 0-1,2 4 1,-1 0-193,-1 0 1,0 1-1,0-1 0,-1 0 1,0 1-1,0-1 1,-1 13-1,0 2-6640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20.8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24575,'4'21'0,"1"20"0,1 15 0,-2 12 0,-1 2 0,-1 2 0,-1-3 0,-1-9 0,0-10 0,0-10 0,0-11-8191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21.9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173 116 24575,'-2'24'0,"-2"0"0,0 0 0,-1 0 0,-1-1 0,-19 45 0,2-1 0,-68 167 0,82-224 0,5-22 0,5-26 0,9-5 0,2-1 0,1 2 0,2 0 0,2 0 0,2 2 0,2 0 0,1 2 0,53-70 0,-65 96 0,1 0 0,0 0 0,1 1 0,0 1 0,1 0 0,0 0 0,0 1 0,1 1 0,27-12 0,-36 18 0,-1 0 0,1 0 0,0 1 0,0 0 0,-1 0 0,1 0 0,0 1 0,0-1 0,0 1 0,0 0 0,0 0 0,0 1 0,0 0 0,0 0 0,0 0 0,-1 0 0,1 1 0,0 0 0,-1 0 0,1 0 0,-1 0 0,0 1 0,0-1 0,0 1 0,0 0 0,0 1 0,0-1 0,-1 1 0,0-1 0,1 1 0,-2 0 0,1 0 0,0 0 0,-1 1 0,4 6 0,1 7 0,0 0 0,-1 0 0,0 1 0,-2 0 0,0 0 0,2 32 0,-5 121 0,-2-111 0,-1 20 0,1 84 0,7-144 0,-6-21 0,1 0 0,-1 0 0,0 1 0,1-1 0,-1 0 0,1 0 0,-1 0 0,0 0 0,1 0 0,-1 0 0,0-1 0,1 1 0,-1 0 0,0 0 0,1 0 0,-1 0 0,0 0 0,1 0 0,-1 0 0,0-1 0,0 1 0,1 0 0,-1 0 0,0 0 0,0-1 0,1 1 0,-1 0 0,0-1 0,0 1 0,1 0 0,-1 0 0,0-1 0,0 1 0,18-39 0,-18 37 0,5-16 0,-1-1 0,-1 1 0,2-25 0,-5 39 0,0 0 0,0 1 0,0-1 0,0 1 0,0-1 0,-1 0 0,1 1 0,-1-1 0,0 1 0,0-1 0,-1 1 0,1 0 0,-1-1 0,1 1 0,-1 0 0,0 0 0,0 0 0,-1 0 0,1 0 0,-1 1 0,1-1 0,-1 1 0,0 0 0,-5-4 0,-5 1 0,0 0 0,0 1 0,0 0 0,-1 1 0,0 1 0,-25-1 0,-92 5 0,85 0 0,-22 0-1365,44-1-5461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22.5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59 1 24575,'0'127'0,"-5"0"0,-38 227 0,40-342 0,1-3 0,0 0 0,0 1 0,1-1 0,1 0 0,-1 14 0,2-21 0,-1 0 0,0 0 0,1 0 0,-1 0 0,1 0 0,0 0 0,0 0 0,0 0 0,0 0 0,0-1 0,0 1 0,0 0 0,0 0 0,1-1 0,-1 1 0,1-1 0,-1 0 0,1 1 0,0-1 0,-1 0 0,1 0 0,0 0 0,0 0 0,0 0 0,0 0 0,0 0 0,0-1 0,0 1 0,2-1 0,14 3-22,1-2 0,0 0-1,-1-1 1,1-1-1,26-4 1,-5 1-1209,-10 1-5595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23.0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24575,'0'4'0,"0"15"0,0 7 0,0 13 0,0 12 0,0 6 0,0 6 0,0 1 0,0-7 0,0-4 0,0-3 0,0-5 0,0-7 0,0-5 0,0-4 0,4-7 0,2-7-8191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3:38.1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24575,'5'4'0,"16"6"0,23 5 0,23 4 0,16-2 0,11 2 0,10-4 0,3 0 0,-4-2 0,-7-3 0,-9 0 0,-13-2 0,-9-1 0,-10-2 0,-7-3 0,-7-1 0,-7 0 0,-9-1-8191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23.7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130 1 24575,'8'6'0,"0"0"0,1 0 0,0-1 0,0-1 0,17 7 0,-4-1 0,-3-2 0,30 16 0,-47-22 0,0-1 0,0 0 0,0 1 0,0 0 0,-1-1 0,1 1 0,-1 0 0,1 0 0,-1-1 0,0 1 0,0 0 0,1 0 0,-2 1 0,1-1 0,0 0 0,0 0 0,-1 0 0,1 1 0,-1-1 0,1 4 0,-2 5 0,0 0 0,-1 1 0,0-1 0,-1 0 0,0 0 0,-1-1 0,0 1 0,-7 12 0,-52 84 0,49-84 0,-53 77 0,35-57 0,3 2 0,-47 96 0,76-140 0,-1 0 0,1 0 0,0 0 0,-1 1 0,1-1 0,0 0 0,0 0 0,0 0 0,0 0 0,0 0 0,0 0 0,0 0 0,0 0 0,0 0 0,0 0 0,1 0 0,-1 0 0,0 0 0,1 0 0,-1 0 0,1 0 0,-1 0 0,1 0 0,-1 0 0,1 0 0,0 0 0,-1 0 0,1-1 0,0 1 0,0 0 0,0-1 0,0 1 0,-1 0 0,1-1 0,0 1 0,0-1 0,0 1 0,0-1 0,0 0 0,0 1 0,0-1 0,1 0 0,-1 0 0,0 0 0,1 0 0,61 3 0,-52-3 0,46-1-1365,-2-1-5461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24.3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0 156 24575,'21'51'0,"4"8"0,-3 2 0,25 105 0,-42-131 0,3 44 0,-5-67 0,3-20 0,7-26 0,-11 29 0,30-79-273,4 1 0,4 2 0,3 2 0,70-96 0,-65 106-6553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24.8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217 0 24575,'4'1'0,"-1"0"0,1-1 0,-1 1 0,0 0 0,1 1 0,-1-1 0,0 1 0,0-1 0,0 1 0,0 0 0,0 0 0,0 0 0,0 1 0,-1-1 0,1 1 0,-1-1 0,0 1 0,0 0 0,0 0 0,3 5 0,4 8 0,-1-1 0,11 28 0,-19-43 0,13 44 0,-1 0 0,-3 1 0,-1 0 0,-3 0 0,1 57 0,13 96 0,-14-284 0,-6 77 0,1 0 0,-2 0 0,1 0 0,-1 0 0,0 1 0,-1-1 0,0 1 0,0-1 0,-1 1 0,0 0 0,0 0 0,-1 1 0,0-1 0,-1 1 0,1 0 0,-1 1 0,-10-9 0,6 8 0,0 0 0,0 0 0,-1 1 0,1 1 0,-1 0 0,-1 0 0,1 1 0,-1 1 0,0 0 0,1 0 0,-1 1 0,-17 0 0,-99 1-1365,97 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25.7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14 200 24575,'10'65'0,"-1"-13"0,-2 113 0,-7-146 0,-1-1 0,-1 0 0,-1 0 0,0 0 0,-2-1 0,-11 32 0,11-42 0,2-11 0,1-16 0,5-8 0,1-1 0,2 1 0,0 0 0,2 0 0,14-32 0,2 3 0,45-76 0,-64 123 0,0 1 0,1 0 0,1 1 0,-1 0 0,2 0 0,-1 0 0,10-7 0,-15 13 0,1 0 0,-1 0 0,1 1 0,-1-1 0,1 1 0,0 0 0,0 0 0,0 0 0,0 0 0,-1 0 0,1 1 0,0-1 0,0 1 0,1 0 0,-1-1 0,0 2 0,0-1 0,0 0 0,0 0 0,0 1 0,0 0 0,0 0 0,-1 0 0,1 0 0,0 0 0,0 0 0,0 1 0,-1-1 0,3 3 0,6 4 0,-1 1 0,0 0 0,-1 1 0,0 0 0,0 0 0,-1 1 0,0 0 0,-1 0 0,10 22 0,-5-5 0,-1 2 0,-1 0 0,7 31 0,-17-60 0,0 0 0,0 0 0,0 0 0,0 0 0,0 0 0,1 0 0,-1 0 0,0 0 0,1 0 0,-1 0 0,1 0 0,-1 0 0,1 0 0,0 0 0,-1 0 0,1-1 0,0 1 0,0 0 0,-1 0 0,1-1 0,2 2 0,-3-2 0,1 0 0,0 0 0,0-1 0,-1 1 0,1 0 0,0 0 0,0-1 0,-1 1 0,1 0 0,0-1 0,-1 1 0,1 0 0,-1-1 0,1 1 0,0-1 0,-1 1 0,1-1 0,-1 0 0,1 1 0,-1-1 0,0 1 0,1-2 0,23-47 0,5-37-455,-3-2 0,13-91 0,-34 146-6371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26.7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227 255 24575,'1'1'0,"0"-1"0,0 0 0,0 1 0,0-1 0,0 0 0,0 1 0,0-1 0,0 1 0,0 0 0,0-1 0,0 1 0,0 0 0,-1-1 0,1 1 0,0 0 0,-1 0 0,1 0 0,0 0 0,-1 0 0,1 0 0,-1 0 0,1 0 0,-1 0 0,1 1 0,8 28 0,-9-28 0,12 72 0,-4 1 0,-2 0 0,-8 115 0,0-118 0,1-271 0,5-249 0,-3 436 0,0-2 0,0-1 0,1 1 0,0 0 0,8-24 0,-10 36 0,1 0 0,-1 0 0,1 0 0,0 0 0,0 0 0,0 0 0,0 0 0,0 1 0,1-1 0,-1 0 0,1 1 0,-1-1 0,1 1 0,-1-1 0,1 1 0,0 0 0,-1 0 0,1-1 0,0 1 0,0 1 0,0-1 0,0 0 0,0 0 0,0 1 0,0-1 0,0 1 0,0-1 0,0 1 0,1 0 0,-1 0 0,0 0 0,0 0 0,0 1 0,0-1 0,0 0 0,0 1 0,1-1 0,-1 1 0,2 1 0,9 4 0,0 1 0,0 0 0,-1 0 0,0 2 0,0-1 0,-1 2 0,0-1 0,0 2 0,-1-1 0,-1 1 0,14 21 0,9 17 0,39 81 0,-58-104 0,-3-6 0,-1 0 0,-1 1 0,-1 0 0,0 0 0,-2 1 0,-1 0 0,3 34 0,0 0 0,8 56 0,0 134 0,-15-189 0,-2 1 0,-4-1 0,-1-1 0,-24 87 0,30-141 0,0 1 0,0 0 0,0-1 0,0 1 0,-1-1 0,1 1 0,-1-1 0,0 0 0,0 1 0,0-1 0,0 0 0,0 0 0,0 0 0,-1-1 0,1 1 0,-1-1 0,-4 3 0,-49 14 0,35-13 0,-503 122-1365,482-118-5461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27.8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1 192 24575,'0'27'0,"4"114"0,-2-122 0,0-1 0,1 0 0,1 0 0,1-1 0,11 27 0,-15-41 0,0-1 0,1 1 0,-1 0 0,1-1 0,0 0 0,-1 1 0,1-1 0,0 0 0,1 0 0,-1 0 0,0 0 0,0 0 0,1-1 0,-1 1 0,1-1 0,0 1 0,-1-1 0,7 2 0,-3-2 0,-1 0 0,1 0 0,0-1 0,0 0 0,0 0 0,0 0 0,0-1 0,12-2 0,5-4 0,1-1 0,-1-1 0,34-18 0,-52 25 0,12-7 0,0-1 0,0 0 0,-1-1 0,-1 0 0,0-1 0,0-1 0,13-16 0,-20 20 0,-1 0 0,-1-1 0,0 1 0,0-1 0,-1-1 0,0 1 0,0-1 0,-1 0 0,-1 0 0,0 0 0,-1 0 0,0 0 0,1-15 0,-3 24 0,1-14 0,0 0 0,-1 0 0,-1-1 0,-3-20 0,3 32 0,0 1 0,-1 0 0,1-1 0,-1 1 0,0 0 0,0 0 0,0 0 0,0 0 0,-1 1 0,0-1 0,1 0 0,-1 1 0,-1 0 0,1 0 0,0 0 0,-1 0 0,0 0 0,1 1 0,-1-1 0,-7-2 0,-5-2 0,-1 1 0,1 1 0,-2 0 0,1 2 0,0-1 0,-1 2 0,1 1 0,-30 0 0,39 1 0,0 1 0,0 0 0,0 0 0,0 1 0,0 0 0,1 0 0,-1 0 0,1 1 0,0 0 0,0 1 0,0 0 0,0 0 0,0 0 0,1 1 0,0 0 0,0 0 0,0 1 0,1 0 0,-1 0 0,1 0 0,-5 9 0,-12 28-1365,15-25-5461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31.3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12091 51 24575,'-49'-14'0,"-1"2"0,0 3 0,-100-7 0,-156 17 0,232 1 0,-323 34 0,-17 0 0,-947-32 0,669-7 0,644 3 0,-864 11 0,8 69 0,746-53 0,31-5 0,-151 7 0,-614 69 0,425-35 0,-717 22 0,249-20 0,61-3 0,770-56 0,-36 1 0,-214-14 0,-79-54 0,223 32-682,-286-76-1,464 96-6143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4:32.1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724 0 24575,'-6'10'0,"0"0"0,-1-1 0,0 0 0,-1-1 0,0 1 0,-15 11 0,-8 9 0,-269 260 0,84-85 0,200-188 0,1 1 0,0 0 0,2 1 0,0 0 0,1 1 0,-11 23 0,22-40 0,1-1 0,-1 1 0,0 0 0,1 0 0,-1-1 0,1 1 0,-1 0 0,1 0 0,0-1 0,0 1 0,0 0 0,0 0 0,0 0 0,0-1 0,1 1 0,-1 0 0,1 0 0,-1 0 0,1-1 0,0 1 0,-1 0 0,1-1 0,0 1 0,0-1 0,0 1 0,0-1 0,0 1 0,1-1 0,-1 0 0,0 0 0,1 1 0,-1-1 0,0 0 0,1 0 0,2 1 0,6 3 0,1-1 0,-1 1 0,1-2 0,19 5 0,-13-4 0,243 80 0,-229-71 0,0 2 0,-1 1 0,0 1 0,-2 2 0,53 43 0,28 49-1365,-87-84-5461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14:25.9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570 461 24575,'-569'-14'0,"1000"15"0,-164-3 0,776 2 0,-1041 0 0,-1 0 0,1 0 0,-1 0 0,0-1 0,1 1 0,-1 0 0,0-1 0,1 1 0,-1-1 0,0 1 0,0-1 0,1 0 0,-1 1 0,0-1 0,0 0 0,0 0 0,0 0 0,0 0 0,0 0 0,0 0 0,1-2 0,0 0 0,0 0 0,-1-1 0,1 1 0,-1-1 0,0 1 0,0-1 0,0 1 0,0-6 0,0-13 0,0 1 0,-5-32 0,2 17 0,2 29 0,0-28 0,6-58 0,-5 85 0,0 1 0,1-1 0,-1 0 0,2 1 0,-1-1 0,1 1 0,0 0 0,0 0 0,1 0 0,0 0 0,0 0 0,1 1 0,9-10 0,-13 15 0,21-13 0,27 11 0,724 38 0,-761-34 0,21 2 0,52 12 0,-74-13 0,-1 1 0,-1 1 0,1 0 0,0 0 0,-1 1 0,0 0 0,0 1 0,0-1 0,9 10 0,-10-9-170,1 0-1,-1-1 0,1 1 1,0-2-1,1 1 0,-1-1 1,18 4-1,-6-2-6655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14:26.8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465 0 24575,'2'2'0,"0"-1"0,0 0 0,0 0 0,0 1 0,0-1 0,-1 1 0,1 0 0,0-1 0,-1 1 0,1 0 0,-1 0 0,0 0 0,2 4 0,2 2 0,293 461 0,-297-468 0,-1 0 0,1 0 0,-1 0 0,1 0 0,-1-1 0,0 1 0,1 0 0,-1 0 0,0 0 0,0 0 0,0 0 0,1 0 0,-1 0 0,0 0 0,0 0 0,-1 0 0,1 0 0,0 0 0,0 0 0,0 0 0,0 0 0,-1-1 0,1 1 0,-1 0 0,1 0 0,0 0 0,-1 0 0,1 0 0,-1-1 0,0 1 0,1 0 0,-1 0 0,0-1 0,1 1 0,-1-1 0,0 1 0,0 0 0,0-1 0,1 1 0,-1-1 0,0 0 0,0 1 0,0-1 0,-1 0 0,-51 11 0,41-9 0,-5 0-39,-328 57 203,286-45-537,0 2 1,2 3-1,-100 47 1,136-55-6454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3:39.1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452 1 24575,'1'13'0,"0"0"0,2-1 0,0 1 0,0 0 0,1-1 0,8 17 0,3 13 0,84 319 0,-89-306 0,-1 0 0,-4 1 0,-1 0 0,-7 96 0,2-126 0,2-1 0,1 0 0,1 1 0,1-1 0,1 0 0,17 47 0,-13-44 0,-1 2 0,-1-1 0,-1 1 0,2 43 0,-8-69 0,0 1 0,0 0 0,0 0 0,-1 0 0,0 0 0,0-1 0,0 1 0,-1 0 0,1-1 0,-1 1 0,0-1 0,0 0 0,-1 0 0,1 1 0,-1-1 0,0-1 0,0 1 0,0 0 0,-5 3 0,1-2 0,1-1 0,0-1 0,-1 1 0,1-1 0,-1 0 0,0 0 0,0-1 0,0 0 0,-1-1 0,1 1 0,-12 0 0,0-1 0,1-1 0,-1-1 0,1-1 0,-1 0 0,1-1 0,0-1 0,0-1 0,0-1 0,-24-11 0,23 7 0,0-1 0,1-1 0,0 0 0,1-2 0,0 0 0,-22-25 0,0-8 0,-34-53 0,66 91 0,-19-26-12,13 18-439,0 0 0,-11-23 0,14 19-6375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14:30.6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179 1 24575,'-17'56'0,"-47"107"0,-6 12 0,63-152 0,1 1 0,1 0 0,1 0 0,1 0 0,1 44 0,6 147-1365,-4-191-5461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14:31.7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24575,'0'5'0,"2"0"0,-1 0 0,0 0 0,1 0 0,0-1 0,0 1 0,0-1 0,1 1 0,-1-1 0,5 5 0,5 9 0,16 33 0,10 20 0,92 127 0,-129-196 0,0-1 0,1 1 0,-1-1 0,0 1 0,0-1 0,1 0 0,-1 0 0,1 0 0,-1 1 0,1-1 0,-1 0 0,1-1 0,0 1 0,-1 0 0,1 0 0,0-1 0,0 1 0,0-1 0,-1 0 0,1 1 0,0-1 0,0 0 0,0 0 0,0 0 0,0 0 0,-1-1 0,1 1 0,0 0 0,0-1 0,0 1 0,0-1 0,-1 0 0,1 1 0,0-1 0,-1 0 0,1 0 0,-1 0 0,1 0 0,1-2 0,7-6 0,-1 0 0,0 0 0,-1-1 0,13-20 0,-4 7 0,3-4 0,2 0 0,0 1 0,2 2 0,1 0 0,0 2 0,2 1 0,58-35 0,-45 34-1365,-24 15-5461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3:40.0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936 81 24575,'-26'-2'0,"0"-1"0,1-1 0,-36-10 0,-1 0 0,-212-26 0,236 38 0,-1 1 0,1 1 0,-1 3 0,1 0 0,-45 12 0,71-12 0,-1 1 0,0 0 0,1 1 0,0 0 0,0 1 0,0 1 0,1 0 0,0 0 0,-11 10 0,17-12 0,0 0 0,0 0 0,0 1 0,1 0 0,-1 0 0,2 0 0,-1 0 0,1 0 0,0 1 0,0 0 0,0-1 0,1 1 0,0 0 0,1 0 0,-1 1 0,1-1 0,1 0 0,0 11 0,0-12 0,1 0 0,1 0 0,-1 0 0,1 0 0,0 0 0,0-1 0,1 1 0,-1-1 0,1 1 0,0-1 0,1 0 0,0 0 0,-1-1 0,1 1 0,1-1 0,-1 0 0,1 0 0,-1 0 0,1 0 0,0-1 0,11 5 0,10 6 0,1-2 0,1-1 0,33 9 0,-41-14 0,156 45 0,48 16 0,-217-65 0,0 1 0,0 0 0,0 0 0,-1 0 0,1 1 0,-1 0 0,0 0 0,10 9 0,-14-11 0,0 1 0,0-1 0,-1 0 0,1 1 0,-1 0 0,1-1 0,-1 1 0,0 0 0,0 0 0,0 0 0,-1 0 0,1-1 0,-1 1 0,0 0 0,1 0 0,-1 0 0,-1 0 0,1 0 0,0 0 0,-1 0 0,1 0 0,-1 0 0,0 0 0,-2 4 0,-3 7 0,0-1 0,-1 1 0,-1-1 0,0-1 0,-1 1 0,0-2 0,-1 1 0,-1-1 0,-12 11 0,-9 5 0,-1-1 0,-40 23 0,54-37 0,-1-1 0,0-1 0,-1 0 0,0-2 0,0-1 0,-1 0 0,0-2 0,0 0 0,-1-1 0,1-2 0,-1 0 0,-28-2 0,23-1-1365,4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3:40.85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514 261 24575,'-8'1'0,"1"0"0,-1 0 0,1 1 0,0 0 0,0 0 0,-1 0 0,1 1 0,1 0 0,-1 1 0,0 0 0,1 0 0,0 0 0,0 0 0,-9 9 0,0 2 0,0 1 0,1 0 0,-22 33 0,22-27 0,1 1 0,1 0 0,1 1 0,1 0 0,1 1 0,1 0 0,1 1 0,1-1 0,2 1 0,1 1 0,0-1 0,2 0 0,1 0 0,4 29 0,-3-47 0,1-1 0,0 1 0,0-1 0,1 0 0,0 0 0,0 0 0,1 0 0,-1 0 0,1-1 0,1 1 0,-1-1 0,1 0 0,0-1 0,9 8 0,-4-6 0,-1 0 0,1-1 0,0 0 0,1 0 0,-1-1 0,1-1 0,0 0 0,20 4 0,3-2 0,0-1 0,1-2 0,-1-2 0,1-1 0,52-7 0,-55 3 0,1-1 0,-1-1 0,0-2 0,-1-1 0,33-15 0,-53 20 0,-1-1 0,0 0 0,0-1 0,0 0 0,0 0 0,-1-1 0,-1 0 0,1-1 0,-1 0 0,0 0 0,-1-1 0,0 0 0,0 0 0,-1-1 0,0 1 0,-1-1 0,0-1 0,5-13 0,-4-4 0,0 1 0,-3-1 0,0 0 0,-1 0 0,-2 0 0,-1 0 0,-8-47 0,0 24 0,-3 0 0,-2 1 0,-26-62 0,33 96 0,0-1 0,-1 1 0,-1 1 0,0-1 0,-2 2 0,-15-19 0,18 24 0,-1 1 0,1 1 0,-1 0 0,-1 0 0,1 0 0,-1 1 0,0 1 0,-1 0 0,1 0 0,-23-6 0,-2 4 0,0 0 0,0 3 0,-1 0 0,1 3 0,-1 1 0,1 1 0,-1 2 0,1 2 0,0 1 0,0 1 0,1 3 0,0 0 0,0 2 0,1 2 0,-56 32 0,75-38 15,1 1 0,0 1 0,0 0 0,1 0 0,0 2 0,1-1 0,-10 14 0,15-16-139,1-1 0,-1 1 1,1 0-1,1 0 0,0 1 0,0-1 1,1 1-1,0 0 0,1 0 0,0 0 1,-1 20-1,3-1-6702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3:41.9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100 695 24575,'0'708'0,"-6"-650"0,6-58 0,0 0 0,0 0 0,0 1 0,0-1 0,0 0 0,0 0 0,0 0 0,0 1 0,0-1 0,0 0 0,0 0 0,0 0 0,0 1 0,0-1 0,0 0 0,0 0 0,0 0 0,0 0 0,-1 1 0,1-1 0,0 0 0,0 0 0,0 0 0,0 0 0,0 1 0,0-1 0,-1 0 0,1 0 0,0 0 0,0 0 0,0 0 0,0 0 0,-1 0 0,1 0 0,0 1 0,0-1 0,0 0 0,0 0 0,-1 0 0,1 0 0,0 0 0,0 0 0,0 0 0,-1 0 0,1 0 0,0 0 0,0 0 0,0 0 0,-1 0 0,1 0 0,0-1 0,0 1 0,0 0 0,0 0 0,-1 0 0,1 0 0,0 0 0,0 0 0,0-1 0,-11-29 0,-44-354 0,48 323 0,2 23 0,2 25 0,1-1 0,0 1 0,1-1 0,1 0 0,0 0 0,0 0 0,2 1 0,3-17 0,-4 28 0,0 0 0,0 0 0,1 0 0,-1 0 0,1 0 0,-1 0 0,1 0 0,0 1 0,-1-1 0,1 1 0,0-1 0,0 1 0,0 0 0,0 0 0,1 0 0,-1 0 0,0 0 0,0 0 0,1 0 0,-1 1 0,0-1 0,1 1 0,2 0 0,61 0 0,-51 1 0,-5 0 0,0 0 0,1 1 0,-1 0 0,0 0 0,0 1 0,0 0 0,-1 1 0,1 0 0,-1 1 0,0 0 0,0 0 0,0 1 0,9 8 0,-2 1 0,-2 0 0,0 0 0,-1 2 0,0 0 0,16 29 0,4 11 0,59 90 0,-92-146 0,1-1 0,-1 1 0,0 0 0,0-1 0,1 1 0,-1 0 0,0-1 0,1 1 0,-1-1 0,1 1 0,-1 0 0,1-1 0,-1 1 0,1-1 0,0 0 0,-1 1 0,1-1 0,-1 1 0,1-1 0,0 0 0,-1 1 0,1-1 0,0 0 0,0 0 0,-1 0 0,1 1 0,0-1 0,-1 0 0,1 0 0,0 0 0,0 0 0,-1 0 0,1 0 0,0-1 0,0 1 0,-1 0 0,1 0 0,0 0 0,-1-1 0,1 1 0,0 0 0,-1-1 0,1 1 0,0-1 0,0 0 0,17-36 0,21-99 0,35-233 0,-40 175 0,-15 89 0,37-160 0,-42 222-1365,-1 15-5461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3:43.9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2147 300 24575,'39'160'0,"9"57"0,2 354-114,-40 9-363,-9-485 451,-4 621 26,12 560 0,-4-1143 25,5 0 1,34 162-1,-34-251 25,1-1-1,2 0 0,2-1 0,1-1 0,3 0 0,1-2 1,2 0-1,1-1 0,3-1 0,44 50 0,-59-76-49,1-1 0,0 0 0,1-1 0,0 0 0,0-1 0,1-1 0,0 0 0,22 8 0,15 1 0,64 12 0,-79-21 0,468 75-382,20-40-1454,87-7 628,126-6-1848,3586 13 2292,-4278-42 764,-20 1 0,-1-1 0,28-4 0,-47 4 0,-1-1 0,1 0 0,0 0 0,0-1 0,-1 0 0,1 1 0,0-1 0,-1-1 0,0 1 0,1-1 0,-1 1 0,0-1 0,-1-1 0,1 1 0,4-6 0,-5 5 0,0 0 0,-1-1-1,1 1 1,-1-1-1,0 0 1,-1 0 0,1 0-1,-1 0 1,0 0 0,0 0-1,-1 0 1,1 0-1,-1-6 1,-9-74 163,5 59 9,-121-1007 1695,86 585 1463,-267-2252-4740,297 2642 1421,-45-323 80,45 286 1178,8-190 0,5 258-1127,-2 22-108,-1-1 0,0 0 0,-1 0 0,1 0 0,-1 0 0,-1-6 0,1 11-31,0-1 1,-1 1 0,1-1 0,-1 0 0,1 1 0,-1 0 0,0-1 0,0 1 0,0-1 0,0 1 0,0 0 0,0 0 0,0-1-1,0 1 1,0 0 0,0 0 0,-1 0 0,1 0 0,0 1 0,-1-1 0,1 0 0,-1 0 0,1 1 0,-1-1 0,1 1-1,-1-1 1,-1 1 0,-18-3-4,-1 1 0,1 1 0,0 1 0,-1 1 0,1 1 0,-31 6 0,-5 0 0,-1909 118-4059,1279-116 2922,-1801-9-4340,-7-38 4086,1969 26 2788,412 10-391,-135 11 8488,74 4-9314,-158 20-1558,297-27-5448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03:44.9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1926 57 24575,'-42'-2'0,"-76"-12"0,29 1 0,-77-4 0,0 7 0,-246 16 0,335 2 0,0 3 0,-135 39 0,161-33 0,0 2 0,1 2 0,1 3 0,-83 53 0,112-63 0,1 0 0,0 2 0,1 0 0,1 1 0,0 1 0,1 0 0,1 1 0,1 1 0,1 0 0,-16 34 0,22-39 0,1 2 0,0-1 0,2 0 0,-1 1 0,2 0 0,1 0 0,0 0 0,1 1 0,0-1 0,2 0 0,0 0 0,1 1 0,0-1 0,2 0 0,7 23 0,-6-27 0,0-1 0,1 1 0,0-1 0,1 0 0,0 0 0,1-1 0,1 0 0,-1 0 0,15 12 0,-6-8 0,-1-2 0,2 0 0,0 0 0,1-2 0,26 12 0,11 0 0,1-3 0,1-2 0,79 13 0,68 5 0,0-8 0,2-9 0,1-10 0,289-23 0,-381 2-1365,-31-2-5461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726E1-4158-6EDD-D4C9-417301E97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DDBF0A-B720-A410-BA4A-44079D362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8AA32C-8C47-FE5E-8D09-15977F19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8C2-E628-4E7F-8759-A8394C77B6E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1B3719-C3D5-0DD6-52F9-50116BA0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F64378-01B5-B19A-17B8-E4554D8E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715-0E55-4AFE-924B-90D786E4F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18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FB730-380E-DF8D-458F-97374C44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00E8F6-3DA8-5ED4-6563-FF4886C84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3FAE7-CD1C-FAD5-DD0A-A0D05A1A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8C2-E628-4E7F-8759-A8394C77B6E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05E89-D388-3F03-09A1-D8D11778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CDDF03-B4A9-EF47-EDDB-AFD7191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715-0E55-4AFE-924B-90D786E4F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60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7FE15C-DA36-38C4-B33B-F4C781D7A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2D3B98-403D-0DB0-CDAD-F354A9EA7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FD7721-430A-84E3-5053-DF389F3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8C2-E628-4E7F-8759-A8394C77B6E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DACAD3-7977-610F-1CF9-2546BE64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70809-6910-17F7-586E-EA2665DA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715-0E55-4AFE-924B-90D786E4F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2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AF091-C153-14FA-317A-1D705A7D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282F15-63CD-6DB0-98C8-CE404FCEF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EA1859-B3BD-1C7F-6B9B-C51F9264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8C2-E628-4E7F-8759-A8394C77B6E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B3B97-1D6F-DE19-1783-AE99D832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CA44FC-FFF0-C574-0DBC-F7023CE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715-0E55-4AFE-924B-90D786E4F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30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FCA50-5A8B-23CA-E2BB-6A00E246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2035A9-DDD2-4FFA-13E3-06C7BAF1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2F0DD1-F273-749A-6DA0-ABC2A719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8C2-E628-4E7F-8759-A8394C77B6E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065BDE-91B0-86EE-34EE-4F4BED99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F9982-30E8-67A2-A5EA-1BC2CD18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715-0E55-4AFE-924B-90D786E4F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99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5657F-3B04-BDC7-7430-52FC5848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22C6D3-75D2-ACBB-B028-CC6ABBCDB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B9480B-5389-7B7F-BE6B-0B4E6B7B7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347D77-A784-5D09-1291-667DF281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8C2-E628-4E7F-8759-A8394C77B6E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0E85C6-5BE7-5856-3B7C-6C453F0B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A78BED-568A-27C4-5D7E-0C38E205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715-0E55-4AFE-924B-90D786E4F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20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87CE5-9AAE-0E3F-69D4-54FA63AD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784B8C-28DC-EE72-BA9A-F6D656906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7121F1-59AE-6C88-EE40-4297474B1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291348-4633-02D7-56A7-73C939ADD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7637BB-ED14-84AF-2FB9-33E1395E1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2C2E2C-4E97-3897-966D-78DAC3B0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8C2-E628-4E7F-8759-A8394C77B6E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7C34FA-494D-3FFA-3B64-D5C670A7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4C851B-4B0B-521C-AC22-27BB4F2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715-0E55-4AFE-924B-90D786E4F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48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5B222-6112-834B-C7EB-F1A1ECC8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AB85C1-32A5-2FDC-8208-50FCD481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8C2-E628-4E7F-8759-A8394C77B6E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0360EF-E1C5-F0DC-FCB6-2FDEE5E6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AB67F0-8966-1DE3-5888-55F58F8B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715-0E55-4AFE-924B-90D786E4F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9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E38DA0-A9A9-D8D8-E55C-A5595FF5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8C2-E628-4E7F-8759-A8394C77B6E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5DD5EE-F16A-BE03-2C0C-983665A6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176ABC-1783-3799-0C88-B5846143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715-0E55-4AFE-924B-90D786E4F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F836F-2E76-2753-1EB9-3F1590AB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41B1D-1AF2-5A2C-67D1-533E611BD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C228CB-923A-6325-FD77-1063BC0D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0EA00C-CEC4-2021-5341-DF9A66B7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8C2-E628-4E7F-8759-A8394C77B6E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D0BACB-995E-2466-D7F4-6861AAC5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C1D11D-913E-D202-A0BF-2144A1D5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715-0E55-4AFE-924B-90D786E4F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16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FC1E2-BACE-CFDA-FEA9-88B66C9D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2E7DDA-1B45-A8EC-5AE9-15113E783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98C512-1321-AD3D-D2C1-DF5990737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1B9988-8470-F3CB-8452-1C519C7B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8C2-E628-4E7F-8759-A8394C77B6E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C1659B-BB40-716E-152D-2B3D6798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214C94-2420-8522-02AD-C038A782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715-0E55-4AFE-924B-90D786E4F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8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EB965D-7065-8E11-4E25-9F2DF4C8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EB2B57-84B8-1849-BD3E-292355D52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BF694-73B4-344E-4E2E-DDF8842B9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4F8C2-E628-4E7F-8759-A8394C77B6E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0F297A-53A0-AB82-713E-16C059BFB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5B86F7-1257-375F-DC0C-5134512C9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1715-0E55-4AFE-924B-90D786E4F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92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71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.xm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0" Type="http://schemas.openxmlformats.org/officeDocument/2006/relationships/customXml" Target="../ink/ink41.xml"/><Relationship Id="rId4" Type="http://schemas.openxmlformats.org/officeDocument/2006/relationships/customXml" Target="../ink/ink38.xml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E8A2-5FAF-7A0B-1193-5A7E5974E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Tutorial – </a:t>
            </a:r>
            <a:r>
              <a:rPr lang="pt-BR" sz="4800" dirty="0" err="1"/>
              <a:t>DashBoard</a:t>
            </a:r>
            <a:r>
              <a:rPr lang="pt-BR" sz="4800" dirty="0"/>
              <a:t> (parte 2)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EB7876-EE63-1AAB-861C-1AB27225E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Orientação para o Projeto Final </a:t>
            </a:r>
          </a:p>
          <a:p>
            <a:r>
              <a:rPr lang="pt-BR" dirty="0"/>
              <a:t>Orientador Prof. Eng. Rômulo Cesar Silvestre Leite</a:t>
            </a:r>
          </a:p>
        </p:txBody>
      </p:sp>
    </p:spTree>
    <p:extLst>
      <p:ext uri="{BB962C8B-B14F-4D97-AF65-F5344CB8AC3E}">
        <p14:creationId xmlns:p14="http://schemas.microsoft.com/office/powerpoint/2010/main" val="392335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FC2D07-DF43-6D8B-708F-52304B5B1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2" y="1140438"/>
            <a:ext cx="11826815" cy="54070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511468-8D3B-B1EE-B47B-1EECC63F54CF}"/>
              </a:ext>
            </a:extLst>
          </p:cNvPr>
          <p:cNvSpPr txBox="1"/>
          <p:nvPr/>
        </p:nvSpPr>
        <p:spPr>
          <a:xfrm>
            <a:off x="120770" y="310551"/>
            <a:ext cx="1008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Voltaremos nosso projeto usando o VS CODE. Mais leve, mais performático e sua máquina vai agradecer…</a:t>
            </a:r>
          </a:p>
          <a:p>
            <a:r>
              <a:rPr lang="pt-BR" dirty="0"/>
              <a:t>Para isso abra o projeto pelo VS CODE.</a:t>
            </a:r>
          </a:p>
        </p:txBody>
      </p:sp>
    </p:spTree>
    <p:extLst>
      <p:ext uri="{BB962C8B-B14F-4D97-AF65-F5344CB8AC3E}">
        <p14:creationId xmlns:p14="http://schemas.microsoft.com/office/powerpoint/2010/main" val="178952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53417BC-A31D-D47D-529E-949D23938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6" y="1399892"/>
            <a:ext cx="11298227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8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3BAE7F9F-20E9-9D5A-6441-70781CF85245}"/>
                  </a:ext>
                </a:extLst>
              </p14:cNvPr>
              <p14:cNvContentPartPr/>
              <p14:nvPr/>
            </p14:nvContentPartPr>
            <p14:xfrm>
              <a:off x="3423692" y="1515085"/>
              <a:ext cx="342720" cy="23868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3BAE7F9F-20E9-9D5A-6441-70781CF852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692" y="1506085"/>
                <a:ext cx="36036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Agrupar 50">
            <a:extLst>
              <a:ext uri="{FF2B5EF4-FFF2-40B4-BE49-F238E27FC236}">
                <a16:creationId xmlns:a16="http://schemas.microsoft.com/office/drawing/2014/main" id="{D2E6E254-2793-BBCA-E081-70C71DE5916E}"/>
              </a:ext>
            </a:extLst>
          </p:cNvPr>
          <p:cNvGrpSpPr/>
          <p:nvPr/>
        </p:nvGrpSpPr>
        <p:grpSpPr>
          <a:xfrm>
            <a:off x="150025" y="1142671"/>
            <a:ext cx="10143000" cy="2665812"/>
            <a:chOff x="150025" y="822805"/>
            <a:chExt cx="10143000" cy="266581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034838FD-0EDB-BC04-DF89-07DA24B67B83}"/>
                    </a:ext>
                  </a:extLst>
                </p14:cNvPr>
                <p14:cNvContentPartPr/>
                <p14:nvPr/>
              </p14:nvContentPartPr>
              <p14:xfrm>
                <a:off x="8143465" y="1026217"/>
                <a:ext cx="2149560" cy="246240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034838FD-0EDB-BC04-DF89-07DA24B67B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34825" y="1017217"/>
                  <a:ext cx="2167200" cy="24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1C221D8B-C6C4-BDCC-348D-2753D9FA5305}"/>
                    </a:ext>
                  </a:extLst>
                </p14:cNvPr>
                <p14:cNvContentPartPr/>
                <p14:nvPr/>
              </p14:nvContentPartPr>
              <p14:xfrm>
                <a:off x="8367385" y="1759537"/>
                <a:ext cx="415080" cy="6156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1C221D8B-C6C4-BDCC-348D-2753D9FA53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58385" y="1750537"/>
                  <a:ext cx="432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EA2510DB-6A6B-E179-A51D-1B00F04658D2}"/>
                    </a:ext>
                  </a:extLst>
                </p14:cNvPr>
                <p14:cNvContentPartPr/>
                <p14:nvPr/>
              </p14:nvContentPartPr>
              <p14:xfrm>
                <a:off x="8394745" y="1820017"/>
                <a:ext cx="249120" cy="51228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EA2510DB-6A6B-E179-A51D-1B00F04658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86105" y="1811377"/>
                  <a:ext cx="26676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8B9256FA-CC5B-6C29-BA22-11E91C6B02B2}"/>
                    </a:ext>
                  </a:extLst>
                </p14:cNvPr>
                <p14:cNvContentPartPr/>
                <p14:nvPr/>
              </p14:nvContentPartPr>
              <p14:xfrm>
                <a:off x="8798305" y="1903177"/>
                <a:ext cx="337320" cy="3405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8B9256FA-CC5B-6C29-BA22-11E91C6B02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89665" y="1894537"/>
                  <a:ext cx="3549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4600926B-E517-C6DE-CADC-8C6908C09D12}"/>
                    </a:ext>
                  </a:extLst>
                </p14:cNvPr>
                <p14:cNvContentPartPr/>
                <p14:nvPr/>
              </p14:nvContentPartPr>
              <p14:xfrm>
                <a:off x="9200425" y="1872577"/>
                <a:ext cx="380880" cy="35496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4600926B-E517-C6DE-CADC-8C6908C09D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91425" y="1863937"/>
                  <a:ext cx="3985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62BC00BD-8F86-4679-9007-59CEAEB8D840}"/>
                    </a:ext>
                  </a:extLst>
                </p14:cNvPr>
                <p14:cNvContentPartPr/>
                <p14:nvPr/>
              </p14:nvContentPartPr>
              <p14:xfrm>
                <a:off x="9634225" y="1750897"/>
                <a:ext cx="288000" cy="52848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62BC00BD-8F86-4679-9007-59CEAEB8D8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25585" y="1741897"/>
                  <a:ext cx="3056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6309C77-EAFE-FE65-3825-9AB53759AC38}"/>
                    </a:ext>
                  </a:extLst>
                </p14:cNvPr>
                <p14:cNvContentPartPr/>
                <p14:nvPr/>
              </p14:nvContentPartPr>
              <p14:xfrm>
                <a:off x="150025" y="1142857"/>
                <a:ext cx="3558960" cy="19216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6309C77-EAFE-FE65-3825-9AB53759AC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1385" y="1134217"/>
                  <a:ext cx="3576600" cy="19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58EC53F8-213E-2C56-B7B3-2CDF847F667F}"/>
                    </a:ext>
                  </a:extLst>
                </p14:cNvPr>
                <p14:cNvContentPartPr/>
                <p14:nvPr/>
              </p14:nvContentPartPr>
              <p14:xfrm>
                <a:off x="807385" y="1782577"/>
                <a:ext cx="745200" cy="4161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58EC53F8-213E-2C56-B7B3-2CDF847F66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8385" y="1773937"/>
                  <a:ext cx="7628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DCCFE171-1C7B-5174-0ADE-94695A507213}"/>
                    </a:ext>
                  </a:extLst>
                </p14:cNvPr>
                <p14:cNvContentPartPr/>
                <p14:nvPr/>
              </p14:nvContentPartPr>
              <p14:xfrm>
                <a:off x="1699105" y="1492057"/>
                <a:ext cx="9000" cy="6573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DCCFE171-1C7B-5174-0ADE-94695A5072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90465" y="1483417"/>
                  <a:ext cx="2664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FC8D5214-E085-BE93-7AF0-4B25B1A93132}"/>
                    </a:ext>
                  </a:extLst>
                </p14:cNvPr>
                <p14:cNvContentPartPr/>
                <p14:nvPr/>
              </p14:nvContentPartPr>
              <p14:xfrm>
                <a:off x="1834465" y="1881937"/>
                <a:ext cx="288720" cy="3146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FC8D5214-E085-BE93-7AF0-4B25B1A931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25465" y="1873297"/>
                  <a:ext cx="3063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682A26FC-48B5-DB3C-F9B3-E2BF659A0F9F}"/>
                    </a:ext>
                  </a:extLst>
                </p14:cNvPr>
                <p14:cNvContentPartPr/>
                <p14:nvPr/>
              </p14:nvContentPartPr>
              <p14:xfrm>
                <a:off x="2265025" y="2027017"/>
                <a:ext cx="219600" cy="2174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682A26FC-48B5-DB3C-F9B3-E2BF659A0F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56385" y="2018017"/>
                  <a:ext cx="237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D8BE7ED-B07F-3372-265B-15A1ABD1FF05}"/>
                    </a:ext>
                  </a:extLst>
                </p14:cNvPr>
                <p14:cNvContentPartPr/>
                <p14:nvPr/>
              </p14:nvContentPartPr>
              <p14:xfrm>
                <a:off x="2482825" y="2130337"/>
                <a:ext cx="96840" cy="2246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D8BE7ED-B07F-3372-265B-15A1ABD1FF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73825" y="2121697"/>
                  <a:ext cx="114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39A9EC45-A807-29F0-28D7-A7325E51FA65}"/>
                    </a:ext>
                  </a:extLst>
                </p14:cNvPr>
                <p14:cNvContentPartPr/>
                <p14:nvPr/>
              </p14:nvContentPartPr>
              <p14:xfrm>
                <a:off x="2715385" y="2182177"/>
                <a:ext cx="222480" cy="3056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39A9EC45-A807-29F0-28D7-A7325E51FA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06745" y="2173537"/>
                  <a:ext cx="240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9A6ACBF3-2DC7-64E1-4D9D-20FB9614995E}"/>
                    </a:ext>
                  </a:extLst>
                </p14:cNvPr>
                <p14:cNvContentPartPr/>
                <p14:nvPr/>
              </p14:nvContentPartPr>
              <p14:xfrm>
                <a:off x="2777305" y="2306377"/>
                <a:ext cx="258480" cy="57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9A6ACBF3-2DC7-64E1-4D9D-20FB961499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68665" y="2297377"/>
                  <a:ext cx="276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381A637A-6B92-2F4A-3F3C-47A2B8E8D11F}"/>
                    </a:ext>
                  </a:extLst>
                </p14:cNvPr>
                <p14:cNvContentPartPr/>
                <p14:nvPr/>
              </p14:nvContentPartPr>
              <p14:xfrm>
                <a:off x="2855065" y="2216737"/>
                <a:ext cx="360" cy="3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381A637A-6B92-2F4A-3F3C-47A2B8E8D11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46065" y="2208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8F745D9E-1D73-6099-DD83-7A082F244B4C}"/>
                    </a:ext>
                  </a:extLst>
                </p14:cNvPr>
                <p14:cNvContentPartPr/>
                <p14:nvPr/>
              </p14:nvContentPartPr>
              <p14:xfrm>
                <a:off x="2829145" y="2144017"/>
                <a:ext cx="289800" cy="6444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8F745D9E-1D73-6099-DD83-7A082F244B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20505" y="2135017"/>
                  <a:ext cx="307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4C2DB248-9627-F8DB-4660-81EA320D7D00}"/>
                    </a:ext>
                  </a:extLst>
                </p14:cNvPr>
                <p14:cNvContentPartPr/>
                <p14:nvPr/>
              </p14:nvContentPartPr>
              <p14:xfrm>
                <a:off x="3863612" y="1330405"/>
                <a:ext cx="4150440" cy="4644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4C2DB248-9627-F8DB-4660-81EA320D7D0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54612" y="1321765"/>
                  <a:ext cx="41680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79E61DA5-A8D3-4560-06B2-89929D02B88B}"/>
                    </a:ext>
                  </a:extLst>
                </p14:cNvPr>
                <p14:cNvContentPartPr/>
                <p14:nvPr/>
              </p14:nvContentPartPr>
              <p14:xfrm>
                <a:off x="8039612" y="1308445"/>
                <a:ext cx="289440" cy="2538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79E61DA5-A8D3-4560-06B2-89929D02B88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30972" y="1299805"/>
                  <a:ext cx="3070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3A09B260-B01D-4868-F663-F1915C203CDA}"/>
                    </a:ext>
                  </a:extLst>
                </p14:cNvPr>
                <p14:cNvContentPartPr/>
                <p14:nvPr/>
              </p14:nvContentPartPr>
              <p14:xfrm>
                <a:off x="4060532" y="822805"/>
                <a:ext cx="404280" cy="34452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3A09B260-B01D-4868-F663-F1915C203C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51532" y="814165"/>
                  <a:ext cx="4219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9B6D3FEC-BCB9-1C96-9006-E9D4057E23EF}"/>
                    </a:ext>
                  </a:extLst>
                </p14:cNvPr>
                <p14:cNvContentPartPr/>
                <p14:nvPr/>
              </p14:nvContentPartPr>
              <p14:xfrm>
                <a:off x="4541492" y="932245"/>
                <a:ext cx="207360" cy="24192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9B6D3FEC-BCB9-1C96-9006-E9D4057E23E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32852" y="923245"/>
                  <a:ext cx="2250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A8FAFD61-3C8D-C122-75D5-3D5640E71DDA}"/>
                    </a:ext>
                  </a:extLst>
                </p14:cNvPr>
                <p14:cNvContentPartPr/>
                <p14:nvPr/>
              </p14:nvContentPartPr>
              <p14:xfrm>
                <a:off x="4553732" y="1070485"/>
                <a:ext cx="133200" cy="14004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A8FAFD61-3C8D-C122-75D5-3D5640E71D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45092" y="1061485"/>
                  <a:ext cx="150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364FFFB4-F026-887E-0622-48BCC65378E1}"/>
                    </a:ext>
                  </a:extLst>
                </p14:cNvPr>
                <p14:cNvContentPartPr/>
                <p14:nvPr/>
              </p14:nvContentPartPr>
              <p14:xfrm>
                <a:off x="4571905" y="970777"/>
                <a:ext cx="145080" cy="7308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364FFFB4-F026-887E-0622-48BCC65378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63265" y="962137"/>
                  <a:ext cx="162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4B8127FF-463D-F02B-8400-B900A2646275}"/>
                    </a:ext>
                  </a:extLst>
                </p14:cNvPr>
                <p14:cNvContentPartPr/>
                <p14:nvPr/>
              </p14:nvContentPartPr>
              <p14:xfrm>
                <a:off x="4607732" y="877525"/>
                <a:ext cx="218520" cy="190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4B8127FF-463D-F02B-8400-B900A26462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98732" y="868885"/>
                  <a:ext cx="236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E5ABF673-A7EC-C6D9-8C34-22BAECD06F39}"/>
                    </a:ext>
                  </a:extLst>
                </p14:cNvPr>
                <p14:cNvContentPartPr/>
                <p14:nvPr/>
              </p14:nvContentPartPr>
              <p14:xfrm>
                <a:off x="4938572" y="894805"/>
                <a:ext cx="192600" cy="2858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E5ABF673-A7EC-C6D9-8C34-22BAECD06F3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29572" y="885805"/>
                  <a:ext cx="2102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A24D7FE2-4F90-A1B5-C2A5-E6DD361A985A}"/>
                    </a:ext>
                  </a:extLst>
                </p14:cNvPr>
                <p14:cNvContentPartPr/>
                <p14:nvPr/>
              </p14:nvContentPartPr>
              <p14:xfrm>
                <a:off x="5244212" y="958885"/>
                <a:ext cx="9720" cy="2077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A24D7FE2-4F90-A1B5-C2A5-E6DD361A98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35572" y="950245"/>
                  <a:ext cx="273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989F2AD4-B951-03C3-4FF2-95C3DF607A5E}"/>
                    </a:ext>
                  </a:extLst>
                </p14:cNvPr>
                <p14:cNvContentPartPr/>
                <p14:nvPr/>
              </p14:nvContentPartPr>
              <p14:xfrm>
                <a:off x="5406212" y="944485"/>
                <a:ext cx="215640" cy="26496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989F2AD4-B951-03C3-4FF2-95C3DF607A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97212" y="935485"/>
                  <a:ext cx="2332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D7A9E6C7-8E9A-AEA9-E10D-304774BDA9C9}"/>
                    </a:ext>
                  </a:extLst>
                </p14:cNvPr>
                <p14:cNvContentPartPr/>
                <p14:nvPr/>
              </p14:nvContentPartPr>
              <p14:xfrm>
                <a:off x="5770172" y="896245"/>
                <a:ext cx="90000" cy="2660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D7A9E6C7-8E9A-AEA9-E10D-304774BDA9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61172" y="887605"/>
                  <a:ext cx="1076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68C80D02-871D-7669-D067-CCC6F1D1FAC3}"/>
                    </a:ext>
                  </a:extLst>
                </p14:cNvPr>
                <p14:cNvContentPartPr/>
                <p14:nvPr/>
              </p14:nvContentPartPr>
              <p14:xfrm>
                <a:off x="5996972" y="940885"/>
                <a:ext cx="3960" cy="23976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68C80D02-871D-7669-D067-CCC6F1D1FAC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88332" y="932245"/>
                  <a:ext cx="21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7FA63C3C-57D2-CE06-48FC-A90C96A7557E}"/>
                    </a:ext>
                  </a:extLst>
                </p14:cNvPr>
                <p14:cNvContentPartPr/>
                <p14:nvPr/>
              </p14:nvContentPartPr>
              <p14:xfrm>
                <a:off x="6165812" y="922885"/>
                <a:ext cx="113400" cy="2642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7FA63C3C-57D2-CE06-48FC-A90C96A7557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7172" y="914245"/>
                  <a:ext cx="131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6AC3F56A-CF77-8CAE-9415-FDCCB663E4B3}"/>
                    </a:ext>
                  </a:extLst>
                </p14:cNvPr>
                <p14:cNvContentPartPr/>
                <p14:nvPr/>
              </p14:nvContentPartPr>
              <p14:xfrm>
                <a:off x="6382892" y="965725"/>
                <a:ext cx="167400" cy="22284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6AC3F56A-CF77-8CAE-9415-FDCCB663E4B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73892" y="957085"/>
                  <a:ext cx="185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862DAB31-CCD6-C188-2BD5-6D924EA7BBDF}"/>
                    </a:ext>
                  </a:extLst>
                </p14:cNvPr>
                <p14:cNvContentPartPr/>
                <p14:nvPr/>
              </p14:nvContentPartPr>
              <p14:xfrm>
                <a:off x="6510692" y="932245"/>
                <a:ext cx="141480" cy="23148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862DAB31-CCD6-C188-2BD5-6D924EA7BB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02052" y="923245"/>
                  <a:ext cx="159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7192CA9E-CAF0-3F12-2ACD-17B8A73EFA30}"/>
                    </a:ext>
                  </a:extLst>
                </p14:cNvPr>
                <p14:cNvContentPartPr/>
                <p14:nvPr/>
              </p14:nvContentPartPr>
              <p14:xfrm>
                <a:off x="6826052" y="905245"/>
                <a:ext cx="211680" cy="2329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7192CA9E-CAF0-3F12-2ACD-17B8A73EFA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17052" y="896605"/>
                  <a:ext cx="2293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11935D42-026E-3DEA-34FD-C7BC251F6BA4}"/>
                    </a:ext>
                  </a:extLst>
                </p14:cNvPr>
                <p14:cNvContentPartPr/>
                <p14:nvPr/>
              </p14:nvContentPartPr>
              <p14:xfrm>
                <a:off x="7356505" y="827857"/>
                <a:ext cx="261720" cy="5493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11935D42-026E-3DEA-34FD-C7BC251F6B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47865" y="818857"/>
                  <a:ext cx="2793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868070E5-0039-CBB6-D4FE-004643E5DE57}"/>
                    </a:ext>
                  </a:extLst>
                </p14:cNvPr>
                <p14:cNvContentPartPr/>
                <p14:nvPr/>
              </p14:nvContentPartPr>
              <p14:xfrm>
                <a:off x="7694545" y="922897"/>
                <a:ext cx="174960" cy="19368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868070E5-0039-CBB6-D4FE-004643E5DE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85905" y="913897"/>
                  <a:ext cx="19260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2B0EC44-43F4-9EE7-3379-4FC36DFC3C5D}"/>
              </a:ext>
            </a:extLst>
          </p:cNvPr>
          <p:cNvGrpSpPr/>
          <p:nvPr/>
        </p:nvGrpSpPr>
        <p:grpSpPr>
          <a:xfrm>
            <a:off x="3854065" y="2475577"/>
            <a:ext cx="4522680" cy="430560"/>
            <a:chOff x="3854065" y="2475577"/>
            <a:chExt cx="452268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3AFD4103-C988-1DCF-3A6C-DF1BACD98A40}"/>
                    </a:ext>
                  </a:extLst>
                </p14:cNvPr>
                <p14:cNvContentPartPr/>
                <p14:nvPr/>
              </p14:nvContentPartPr>
              <p14:xfrm>
                <a:off x="4023625" y="2526337"/>
                <a:ext cx="4353120" cy="22752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3AFD4103-C988-1DCF-3A6C-DF1BACD98A4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14625" y="2517337"/>
                  <a:ext cx="4370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F2DA6E4F-1FA6-C69D-20ED-D01135B5624C}"/>
                    </a:ext>
                  </a:extLst>
                </p14:cNvPr>
                <p14:cNvContentPartPr/>
                <p14:nvPr/>
              </p14:nvContentPartPr>
              <p14:xfrm>
                <a:off x="3854065" y="2475577"/>
                <a:ext cx="264960" cy="43056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F2DA6E4F-1FA6-C69D-20ED-D01135B562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45065" y="2466577"/>
                  <a:ext cx="282600" cy="448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98FC4188-ED2C-38BF-2CFD-280F496629A3}"/>
              </a:ext>
            </a:extLst>
          </p:cNvPr>
          <p:cNvSpPr txBox="1"/>
          <p:nvPr/>
        </p:nvSpPr>
        <p:spPr>
          <a:xfrm>
            <a:off x="4580536" y="3092015"/>
            <a:ext cx="2691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u="sng" dirty="0" err="1">
                <a:highlight>
                  <a:srgbClr val="FFFF00"/>
                </a:highlight>
              </a:rPr>
              <a:t>Deserializando</a:t>
            </a:r>
            <a:endParaRPr lang="pt-BR" sz="3200" b="1" u="sng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8125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8E4ADD7-537A-4965-FDA8-F7C83AE8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3" y="391161"/>
            <a:ext cx="9617570" cy="57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0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3C0A3F6-3A1D-BE53-560A-A49B6ED0894D}"/>
              </a:ext>
            </a:extLst>
          </p:cNvPr>
          <p:cNvSpPr/>
          <p:nvPr/>
        </p:nvSpPr>
        <p:spPr>
          <a:xfrm>
            <a:off x="617888" y="373980"/>
            <a:ext cx="282946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C4B8717-4A15-E37A-53E5-20B0DE9A47CD}"/>
              </a:ext>
            </a:extLst>
          </p:cNvPr>
          <p:cNvSpPr/>
          <p:nvPr/>
        </p:nvSpPr>
        <p:spPr>
          <a:xfrm>
            <a:off x="1660838" y="3293430"/>
            <a:ext cx="282946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E675F4-CA71-F27A-5D45-B5008B69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611" y="3293430"/>
            <a:ext cx="4506345" cy="28913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AE54F00-D4AA-E0D4-3C47-70332ACDFE5F}"/>
              </a:ext>
            </a:extLst>
          </p:cNvPr>
          <p:cNvSpPr txBox="1"/>
          <p:nvPr/>
        </p:nvSpPr>
        <p:spPr>
          <a:xfrm>
            <a:off x="4670611" y="2924098"/>
            <a:ext cx="20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Propriedades do C#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F501B1-ADBF-4B44-F018-684D4CE35B16}"/>
              </a:ext>
            </a:extLst>
          </p:cNvPr>
          <p:cNvSpPr txBox="1"/>
          <p:nvPr/>
        </p:nvSpPr>
        <p:spPr>
          <a:xfrm>
            <a:off x="3447352" y="315765"/>
            <a:ext cx="20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Propriedades do C#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E6116D9-C712-5D01-946C-274FDCD80A6A}"/>
              </a:ext>
            </a:extLst>
          </p:cNvPr>
          <p:cNvSpPr/>
          <p:nvPr/>
        </p:nvSpPr>
        <p:spPr>
          <a:xfrm rot="5400000">
            <a:off x="2345921" y="1932627"/>
            <a:ext cx="1794294" cy="828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652F8AE-3F0B-1748-33F4-885CF85FA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057" y="875214"/>
            <a:ext cx="5318493" cy="1858767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B9DB051-0BF3-8F58-5423-9456501BA4C5}"/>
              </a:ext>
            </a:extLst>
          </p:cNvPr>
          <p:cNvGrpSpPr/>
          <p:nvPr/>
        </p:nvGrpSpPr>
        <p:grpSpPr>
          <a:xfrm>
            <a:off x="3392012" y="1864645"/>
            <a:ext cx="1254960" cy="266400"/>
            <a:chOff x="3392012" y="1864645"/>
            <a:chExt cx="125496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F2B8FE24-D3C8-87F0-98D1-871A8D75E0DF}"/>
                    </a:ext>
                  </a:extLst>
                </p14:cNvPr>
                <p14:cNvContentPartPr/>
                <p14:nvPr/>
              </p14:nvContentPartPr>
              <p14:xfrm>
                <a:off x="3392012" y="1878685"/>
                <a:ext cx="1088280" cy="1663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F2B8FE24-D3C8-87F0-98D1-871A8D75E0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83372" y="1869685"/>
                  <a:ext cx="1105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2A56556D-7B58-508E-87AE-41B1821630D6}"/>
                    </a:ext>
                  </a:extLst>
                </p14:cNvPr>
                <p14:cNvContentPartPr/>
                <p14:nvPr/>
              </p14:nvContentPartPr>
              <p14:xfrm>
                <a:off x="4359692" y="1864645"/>
                <a:ext cx="287280" cy="26640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2A56556D-7B58-508E-87AE-41B1821630D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50692" y="1855645"/>
                  <a:ext cx="30492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30489A1-BB0C-DC9F-F512-E6542D86F7E6}"/>
              </a:ext>
            </a:extLst>
          </p:cNvPr>
          <p:cNvGrpSpPr/>
          <p:nvPr/>
        </p:nvGrpSpPr>
        <p:grpSpPr>
          <a:xfrm>
            <a:off x="7323932" y="2859325"/>
            <a:ext cx="245160" cy="365040"/>
            <a:chOff x="7323932" y="2859325"/>
            <a:chExt cx="245160" cy="3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800FBCE2-1BC6-033B-870F-31E9FDDE38FE}"/>
                    </a:ext>
                  </a:extLst>
                </p14:cNvPr>
                <p14:cNvContentPartPr/>
                <p14:nvPr/>
              </p14:nvContentPartPr>
              <p14:xfrm>
                <a:off x="7474772" y="2859325"/>
                <a:ext cx="64800" cy="2955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800FBCE2-1BC6-033B-870F-31E9FDDE38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66132" y="2850685"/>
                  <a:ext cx="824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3D13304D-7D3B-2FB7-47B8-994A3FDE9833}"/>
                    </a:ext>
                  </a:extLst>
                </p14:cNvPr>
                <p14:cNvContentPartPr/>
                <p14:nvPr/>
              </p14:nvContentPartPr>
              <p14:xfrm>
                <a:off x="7323932" y="3074605"/>
                <a:ext cx="245160" cy="14976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3D13304D-7D3B-2FB7-47B8-994A3FDE98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15292" y="3065605"/>
                  <a:ext cx="262800" cy="167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EC75ABB-E733-5100-C25B-5E7778380319}"/>
              </a:ext>
            </a:extLst>
          </p:cNvPr>
          <p:cNvSpPr txBox="1"/>
          <p:nvPr/>
        </p:nvSpPr>
        <p:spPr>
          <a:xfrm>
            <a:off x="1053617" y="2193577"/>
            <a:ext cx="152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Deserialização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5392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Tutorial – DashBoard (parte 2)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– DashBoard (parte 2)</dc:title>
  <dc:creator>Prof. Rômulo C. Silvestre cesar</dc:creator>
  <cp:lastModifiedBy>Prof. Rômulo C. Silvestre cesar</cp:lastModifiedBy>
  <cp:revision>2</cp:revision>
  <dcterms:created xsi:type="dcterms:W3CDTF">2022-11-28T22:30:22Z</dcterms:created>
  <dcterms:modified xsi:type="dcterms:W3CDTF">2022-11-29T20:54:43Z</dcterms:modified>
</cp:coreProperties>
</file>