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2B2-6355-44E2-9C7C-F8D59B8ED2B0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4167C-D687-499E-BB4C-787E1754F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03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2B2-6355-44E2-9C7C-F8D59B8ED2B0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4167C-D687-499E-BB4C-787E1754F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34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2B2-6355-44E2-9C7C-F8D59B8ED2B0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4167C-D687-499E-BB4C-787E1754F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52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2B2-6355-44E2-9C7C-F8D59B8ED2B0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4167C-D687-499E-BB4C-787E1754F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99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2B2-6355-44E2-9C7C-F8D59B8ED2B0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4167C-D687-499E-BB4C-787E1754F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02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2B2-6355-44E2-9C7C-F8D59B8ED2B0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4167C-D687-499E-BB4C-787E1754F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68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2B2-6355-44E2-9C7C-F8D59B8ED2B0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4167C-D687-499E-BB4C-787E1754F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58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2B2-6355-44E2-9C7C-F8D59B8ED2B0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4167C-D687-499E-BB4C-787E1754F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59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2B2-6355-44E2-9C7C-F8D59B8ED2B0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4167C-D687-499E-BB4C-787E1754F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70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2B2-6355-44E2-9C7C-F8D59B8ED2B0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4167C-D687-499E-BB4C-787E1754F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2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2B2-6355-44E2-9C7C-F8D59B8ED2B0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4167C-D687-499E-BB4C-787E1754F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99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212B2-6355-44E2-9C7C-F8D59B8ED2B0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4167C-D687-499E-BB4C-787E1754F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43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JOINS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81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306" y="851645"/>
            <a:ext cx="7623649" cy="525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8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33" y="284942"/>
            <a:ext cx="5289604" cy="573332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672" y="1260886"/>
            <a:ext cx="4704521" cy="339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3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840" y="1648345"/>
            <a:ext cx="3265935" cy="257970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604" y="599484"/>
            <a:ext cx="4725059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1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30" y="1132085"/>
            <a:ext cx="4486901" cy="425826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719" y="1447224"/>
            <a:ext cx="3784826" cy="314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JOINS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</dc:title>
  <dc:creator>Romulo Cesar Silvestre Leite</dc:creator>
  <cp:lastModifiedBy>Romulo Cesar Silvestre Leite</cp:lastModifiedBy>
  <cp:revision>2</cp:revision>
  <dcterms:created xsi:type="dcterms:W3CDTF">2024-08-07T00:25:35Z</dcterms:created>
  <dcterms:modified xsi:type="dcterms:W3CDTF">2024-08-07T00:27:31Z</dcterms:modified>
</cp:coreProperties>
</file>