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B84D-676A-4DF9-9DF4-E6CDFA9D67BA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FD65-7C88-46FC-AD37-399494978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6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B84D-676A-4DF9-9DF4-E6CDFA9D67BA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FD65-7C88-46FC-AD37-399494978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91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B84D-676A-4DF9-9DF4-E6CDFA9D67BA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FD65-7C88-46FC-AD37-399494978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90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B84D-676A-4DF9-9DF4-E6CDFA9D67BA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FD65-7C88-46FC-AD37-399494978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81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B84D-676A-4DF9-9DF4-E6CDFA9D67BA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FD65-7C88-46FC-AD37-399494978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74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B84D-676A-4DF9-9DF4-E6CDFA9D67BA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FD65-7C88-46FC-AD37-399494978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4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B84D-676A-4DF9-9DF4-E6CDFA9D67BA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FD65-7C88-46FC-AD37-399494978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72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B84D-676A-4DF9-9DF4-E6CDFA9D67BA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FD65-7C88-46FC-AD37-399494978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25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B84D-676A-4DF9-9DF4-E6CDFA9D67BA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FD65-7C88-46FC-AD37-399494978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15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B84D-676A-4DF9-9DF4-E6CDFA9D67BA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FD65-7C88-46FC-AD37-399494978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36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B84D-676A-4DF9-9DF4-E6CDFA9D67BA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FD65-7C88-46FC-AD37-399494978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28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AB84D-676A-4DF9-9DF4-E6CDFA9D67BA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CFD65-7C88-46FC-AD37-399494978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78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81" y="2466363"/>
            <a:ext cx="11704528" cy="19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8" y="2244366"/>
            <a:ext cx="11828478" cy="249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2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24" y="1996579"/>
            <a:ext cx="11803872" cy="290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3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31" y="2344824"/>
            <a:ext cx="11172444" cy="226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81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3" y="1593908"/>
            <a:ext cx="10880554" cy="352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09" y="205998"/>
            <a:ext cx="5944662" cy="632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470" y="101294"/>
            <a:ext cx="7964193" cy="6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705" y="81794"/>
            <a:ext cx="5930083" cy="66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6" y="2644670"/>
            <a:ext cx="11769755" cy="91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30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41" y="1904301"/>
            <a:ext cx="11646781" cy="294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62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84" y="1543574"/>
            <a:ext cx="11716103" cy="392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8" y="2650921"/>
            <a:ext cx="11370431" cy="158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8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60" y="763399"/>
            <a:ext cx="11528870" cy="512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6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75" y="1551963"/>
            <a:ext cx="11549943" cy="38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8" y="1656290"/>
            <a:ext cx="11709201" cy="351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9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8" y="997804"/>
            <a:ext cx="11832256" cy="468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2" y="1906230"/>
            <a:ext cx="11908737" cy="292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86" y="782015"/>
            <a:ext cx="9034942" cy="46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38" y="956345"/>
            <a:ext cx="11417195" cy="50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36" y="1510018"/>
            <a:ext cx="10693108" cy="368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1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Romulo Cesar Silvestre Leite</dc:creator>
  <cp:lastModifiedBy>Romulo Cesar Silvestre Leite</cp:lastModifiedBy>
  <cp:revision>8</cp:revision>
  <dcterms:created xsi:type="dcterms:W3CDTF">2024-08-05T22:42:34Z</dcterms:created>
  <dcterms:modified xsi:type="dcterms:W3CDTF">2024-08-06T00:41:21Z</dcterms:modified>
</cp:coreProperties>
</file>