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Python e </a:t>
            </a:r>
            <a:r>
              <a:rPr lang="pt-BR" dirty="0" err="1" smtClean="0"/>
              <a:t>smtp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melhor dos dois mundos!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9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745559"/>
            <a:ext cx="11363211" cy="33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2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633537"/>
            <a:ext cx="8943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330802"/>
            <a:ext cx="7513926" cy="61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smtp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SMTP significa "</a:t>
            </a:r>
            <a:r>
              <a:rPr lang="pt-BR" dirty="0" err="1"/>
              <a:t>Simple</a:t>
            </a:r>
            <a:r>
              <a:rPr lang="pt-BR" dirty="0"/>
              <a:t> Mail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" (Protocolo Simples de Transferência de Correio, em português).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 protocolo de comunicação usado para enviar e receber e-mails na internet.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SMTP é responsável por enviar e-mails do remetente para o servidor de e-mail do destinatário, garantindo que a mensagem seja entregue corretamente. </a:t>
            </a:r>
            <a:endParaRPr lang="pt-BR" dirty="0" smtClean="0"/>
          </a:p>
          <a:p>
            <a:r>
              <a:rPr lang="pt-BR" dirty="0" smtClean="0"/>
              <a:t>Ele </a:t>
            </a:r>
            <a:r>
              <a:rPr lang="pt-BR" dirty="0"/>
              <a:t>funciona em conjunto com outros protocolos, como o POP3 (Post Office </a:t>
            </a:r>
            <a:r>
              <a:rPr lang="pt-BR" dirty="0" err="1"/>
              <a:t>Protocol</a:t>
            </a:r>
            <a:r>
              <a:rPr lang="pt-BR" dirty="0"/>
              <a:t>) e o IMAP (Internet </a:t>
            </a:r>
            <a:r>
              <a:rPr lang="pt-BR" dirty="0" err="1"/>
              <a:t>Message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r>
              <a:rPr lang="pt-BR" dirty="0"/>
              <a:t>), que são usados para receber e-mails.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SMTP geralmente opera na porta 25, mas também pode usar outras portas, como a 587 (para envio seguro de e-mails, conhecido como SMTPS ou SMTP sobre TLS/SSL).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6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CRIE UM novo projeto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pythonsmtp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6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3" y="1000414"/>
            <a:ext cx="4238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464026"/>
            <a:ext cx="11463955" cy="53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55" y="1673090"/>
            <a:ext cx="6590145" cy="27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4" y="691520"/>
            <a:ext cx="5141336" cy="50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476500"/>
            <a:ext cx="12049125" cy="190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8000" y="1477818"/>
            <a:ext cx="31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Verificação em duas etapas: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9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485775"/>
            <a:ext cx="92011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2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58</TotalTime>
  <Words>148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Tipo de Madeira</vt:lpstr>
      <vt:lpstr>Python e smtp</vt:lpstr>
      <vt:lpstr>O que é smtp?</vt:lpstr>
      <vt:lpstr>CRIE UM novo projeto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 smtp</dc:title>
  <dc:creator>Romulo Cesar Silvestre Leite</dc:creator>
  <cp:lastModifiedBy>Romulo Cesar Silvestre Leite</cp:lastModifiedBy>
  <cp:revision>3</cp:revision>
  <dcterms:created xsi:type="dcterms:W3CDTF">2024-03-12T22:31:07Z</dcterms:created>
  <dcterms:modified xsi:type="dcterms:W3CDTF">2024-03-12T23:29:43Z</dcterms:modified>
</cp:coreProperties>
</file>