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7AA6-CC9C-4876-8432-B5EE9D4D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08A8A-7CA8-43A7-8EC1-A94DE6B42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2A2FD-E8DA-43A1-B674-0C8734CE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603AF-6458-4048-BC0E-7C8BA83B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C0E60-D960-4FDB-974F-9F167149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8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6212-B8AA-4FCF-B690-FE8AE884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A8B12A-4E9F-4F5E-A4CD-B0820903C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21144-D50A-4BC7-8F2A-B8D6D222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3D2A9-C1FF-4EE7-B971-EB80D1C6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D4439-8467-4CE7-A09D-5261E50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C15015-CAC4-45E1-87D9-19B9C337F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6FB54D-4DD8-481F-8E3D-8DAEE603E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ED878-A69A-4AE0-B544-8461F9D4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EF66B-0ED8-4127-B9BD-870E66A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5A50C-294B-46E7-9A0F-6464CB34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3D86C-8D2F-4CC4-8A7F-9FDB6FDC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F1CDA-FD07-4670-9D29-EFDC0B40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FCC323-91CE-42E7-BD9C-13C181DE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6C6B3-A546-4DF8-A9A3-087947E6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6E7DFD-AA1F-4102-8FFF-B9CA18D8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4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BF1DA-A13E-4716-8520-D9AD0FC6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256FD4-E053-491C-8569-1FA6B02A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C363B-548C-4B28-8F35-4DDAE601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BF83AC-729D-4696-A5CD-957BC2E4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93302-6B2F-4351-8DC1-35EF7B89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44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8BA9-EC31-452E-9544-BAB922BD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3D2A6-3928-4A60-BC09-85F171210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2E8FC8-8A49-4E70-BDD8-6E68C5AB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C1727-312F-4924-BA06-93C7C343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D0D02-0230-44C7-BA68-C31CD0DE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4B5798-6526-4032-8C19-72A701CF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E157E-4A8E-45B1-8398-35F318A3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A234EA-3E17-4596-B524-4BA8ED1F3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EC422B-856D-4497-AAC7-72D6B5B90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3851B5-27BA-4987-8EFE-5D25A4064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28634C-74FA-4686-B596-7EFE4D6FA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F2EF99-370A-43AA-8B3D-2EBCED30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049309-2489-4254-BD08-C83DB2A9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2B379B-FA4C-46ED-81D2-C6644573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51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E6A0-7672-4F1E-AB67-80A74E38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074AC6-5E74-4A68-A883-4F5438EB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AFB4A3-C3DD-469C-BA4D-7FEB001A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C6DABB-A9A8-42EA-85DE-7133A98D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7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36B2B3-A2F6-4A95-8E18-FFB0C27C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56C703-9B39-41CD-B7F6-A7659EEC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C4E2CB-9B17-47CF-A958-7852F178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08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711F-B82E-4A68-ABCD-52EB6B80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BF287-8D69-4CAF-A7FA-55CAA9D0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8D1CF2-A075-4CC1-8269-8B64984B1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67E51F-91E8-48A8-8446-C3C7F466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3E201D-E892-4ED8-AA47-47E2D5E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7737B-E2A5-4C4F-A401-78D7BB9A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6223-8915-4536-B1B5-6DA280A0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B86246-CD91-49DF-A850-BADB43273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1F38DD-014D-4365-943D-613456399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9640E9-726B-4FC5-823D-61C38BE3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4C5F9-6DCD-40EB-A504-B7A40B80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7B18C3-C4CC-4867-89BD-DAF24469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45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62506A-50E7-4937-A2F9-E5F03517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7F2B6-EF0E-462A-8983-B6CAF382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065E4-556E-48F3-AB8F-D88C912C8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2CC4-D271-418E-9EBC-28A331FF1EF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F8CA6-66A3-4BEC-8B08-E0F0C0C0B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75FEB-A6BC-48D8-A666-FFE6AE3F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5707-5607-40EE-823E-758C1433C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1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5C2EC-3994-48CD-9A09-C3228791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F6203-F180-433D-BA6F-4070FCC7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Prever o salário de um funcionário baseado no tempo de empresa. Você deve utilizar dados históricos.</a:t>
            </a:r>
          </a:p>
        </p:txBody>
      </p:sp>
    </p:spTree>
    <p:extLst>
      <p:ext uri="{BB962C8B-B14F-4D97-AF65-F5344CB8AC3E}">
        <p14:creationId xmlns:p14="http://schemas.microsoft.com/office/powerpoint/2010/main" val="65090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323EBB-A3B5-4CB9-A40B-CA0B7CEE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87" y="827314"/>
            <a:ext cx="10814599" cy="507331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3DA726-AED2-4499-B518-05BFC3D7D6C6}"/>
              </a:ext>
            </a:extLst>
          </p:cNvPr>
          <p:cNvSpPr txBox="1"/>
          <p:nvPr/>
        </p:nvSpPr>
        <p:spPr>
          <a:xfrm>
            <a:off x="4717142" y="4934857"/>
            <a:ext cx="197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/>
              <a:t>67%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7F0B69-4115-4D54-ADE4-AA9B97219F32}"/>
              </a:ext>
            </a:extLst>
          </p:cNvPr>
          <p:cNvSpPr txBox="1"/>
          <p:nvPr/>
        </p:nvSpPr>
        <p:spPr>
          <a:xfrm>
            <a:off x="4210592" y="91872"/>
            <a:ext cx="2985113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6000" b="1" dirty="0"/>
              <a:t>TREINAR</a:t>
            </a:r>
          </a:p>
        </p:txBody>
      </p:sp>
    </p:spTree>
    <p:extLst>
      <p:ext uri="{BB962C8B-B14F-4D97-AF65-F5344CB8AC3E}">
        <p14:creationId xmlns:p14="http://schemas.microsoft.com/office/powerpoint/2010/main" val="357984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AAA2CA-1D06-477F-994C-DA7B8323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" y="787399"/>
            <a:ext cx="12101574" cy="52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4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5B52-657C-410B-B82C-FB431DE2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500062"/>
            <a:ext cx="10515600" cy="1325563"/>
          </a:xfrm>
        </p:spPr>
        <p:txBody>
          <a:bodyPr/>
          <a:lstStyle/>
          <a:p>
            <a:r>
              <a:rPr lang="pt-BR" dirty="0"/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4F506-CB56-43B8-97A8-0902CABB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7440"/>
            <a:ext cx="10515600" cy="4351338"/>
          </a:xfrm>
        </p:spPr>
        <p:txBody>
          <a:bodyPr>
            <a:normAutofit/>
          </a:bodyPr>
          <a:lstStyle/>
          <a:p>
            <a:r>
              <a:rPr lang="pt-BR" sz="1800" dirty="0"/>
              <a:t>Tem diabetes? (variáveis categóricas)</a:t>
            </a:r>
          </a:p>
          <a:p>
            <a:pPr lvl="1"/>
            <a:r>
              <a:rPr lang="pt-BR" sz="1800" dirty="0"/>
              <a:t>Não (False , 0)</a:t>
            </a:r>
          </a:p>
          <a:p>
            <a:pPr lvl="1"/>
            <a:r>
              <a:rPr lang="pt-BR" sz="1800" dirty="0"/>
              <a:t>Sim  (</a:t>
            </a:r>
            <a:r>
              <a:rPr lang="pt-BR" sz="1800" dirty="0" err="1"/>
              <a:t>True</a:t>
            </a:r>
            <a:r>
              <a:rPr lang="pt-BR" sz="1800" dirty="0"/>
              <a:t>, 1)</a:t>
            </a:r>
          </a:p>
          <a:p>
            <a:r>
              <a:rPr lang="pt-BR" sz="1800" dirty="0"/>
              <a:t>Qual o valor do combustível mês que vem? (variável numérica quantitativa contínua)</a:t>
            </a:r>
          </a:p>
          <a:p>
            <a:pPr lvl="1"/>
            <a:r>
              <a:rPr lang="pt-BR" sz="1800" strike="sngStrike" dirty="0">
                <a:solidFill>
                  <a:srgbClr val="FF0000"/>
                </a:solidFill>
              </a:rPr>
              <a:t>Só Deus Sabe (</a:t>
            </a:r>
            <a:r>
              <a:rPr lang="pt-BR" sz="1800" strike="sngStrike" dirty="0" err="1">
                <a:solidFill>
                  <a:srgbClr val="FF0000"/>
                </a:solidFill>
              </a:rPr>
              <a:t>string</a:t>
            </a:r>
            <a:r>
              <a:rPr lang="pt-BR" sz="1800" strike="sngStrike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R$ 6.19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00DEDB-784D-4F37-BAF5-6AFD6CBC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6464"/>
            <a:ext cx="5861256" cy="35259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DC941E-6B62-48E7-8200-A3C3FEDEC809}"/>
              </a:ext>
            </a:extLst>
          </p:cNvPr>
          <p:cNvSpPr txBox="1"/>
          <p:nvPr/>
        </p:nvSpPr>
        <p:spPr>
          <a:xfrm>
            <a:off x="6284686" y="5169048"/>
            <a:ext cx="2430217" cy="1015663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E369A9-C7A1-4613-AC24-3D40B923D786}"/>
              </a:ext>
            </a:extLst>
          </p:cNvPr>
          <p:cNvSpPr txBox="1"/>
          <p:nvPr/>
        </p:nvSpPr>
        <p:spPr>
          <a:xfrm>
            <a:off x="9230762" y="5131308"/>
            <a:ext cx="286745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2"/>
                </a:solidFill>
              </a:rPr>
              <a:t>Logística</a:t>
            </a:r>
          </a:p>
        </p:txBody>
      </p:sp>
    </p:spTree>
    <p:extLst>
      <p:ext uri="{BB962C8B-B14F-4D97-AF65-F5344CB8AC3E}">
        <p14:creationId xmlns:p14="http://schemas.microsoft.com/office/powerpoint/2010/main" val="250583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D1DB93-9AF5-48A9-8015-CD3CA557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65" y="0"/>
            <a:ext cx="7986932" cy="26232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DDC631-425C-4154-A131-C6CD008E4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665" y="2286917"/>
            <a:ext cx="8940800" cy="41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275873-9EA8-4331-A809-31C3826A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48" y="145143"/>
            <a:ext cx="9875983" cy="67128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2CBAC8-45CE-4C06-B28B-50AB915E39B7}"/>
              </a:ext>
            </a:extLst>
          </p:cNvPr>
          <p:cNvSpPr txBox="1"/>
          <p:nvPr/>
        </p:nvSpPr>
        <p:spPr>
          <a:xfrm>
            <a:off x="2488730" y="391886"/>
            <a:ext cx="36072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ano de empresa e </a:t>
            </a:r>
          </a:p>
          <a:p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ganha </a:t>
            </a:r>
            <a:r>
              <a:rPr lang="pt-BR" sz="3200" b="1" dirty="0">
                <a:solidFill>
                  <a:srgbClr val="FF0000"/>
                </a:solidFill>
              </a:rPr>
              <a:t>20.000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4" name="Fluxograma: Decisão 3">
            <a:extLst>
              <a:ext uri="{FF2B5EF4-FFF2-40B4-BE49-F238E27FC236}">
                <a16:creationId xmlns:a16="http://schemas.microsoft.com/office/drawing/2014/main" id="{4DBC865F-5082-4635-8E9E-606112EF4888}"/>
              </a:ext>
            </a:extLst>
          </p:cNvPr>
          <p:cNvSpPr/>
          <p:nvPr/>
        </p:nvSpPr>
        <p:spPr>
          <a:xfrm>
            <a:off x="2726040" y="1441656"/>
            <a:ext cx="638628" cy="54838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04F4D8-EA1D-40CD-B9A0-B8B2C17C0F07}"/>
              </a:ext>
            </a:extLst>
          </p:cNvPr>
          <p:cNvSpPr txBox="1"/>
          <p:nvPr/>
        </p:nvSpPr>
        <p:spPr>
          <a:xfrm>
            <a:off x="3502412" y="1467961"/>
            <a:ext cx="131843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2"/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2306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192728-7D25-4769-AF02-3A799FF4A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8" y="968465"/>
            <a:ext cx="8201782" cy="49210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0F1FDA-33BC-4F8A-81DD-3E6A4246490A}"/>
              </a:ext>
            </a:extLst>
          </p:cNvPr>
          <p:cNvSpPr txBox="1"/>
          <p:nvPr/>
        </p:nvSpPr>
        <p:spPr>
          <a:xfrm>
            <a:off x="9187543" y="1611086"/>
            <a:ext cx="20640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</a:t>
            </a:r>
            <a:r>
              <a:rPr lang="pt-BR" dirty="0" err="1"/>
              <a:t>Quantiativa</a:t>
            </a:r>
            <a:endParaRPr lang="pt-BR" dirty="0"/>
          </a:p>
          <a:p>
            <a:r>
              <a:rPr lang="pt-BR" dirty="0"/>
              <a:t>Contínua.</a:t>
            </a:r>
          </a:p>
          <a:p>
            <a:endParaRPr lang="pt-BR" dirty="0"/>
          </a:p>
          <a:p>
            <a:r>
              <a:rPr lang="pt-BR" b="1" dirty="0" err="1"/>
              <a:t>Float</a:t>
            </a:r>
            <a:endParaRPr lang="pt-BR" b="1" dirty="0"/>
          </a:p>
          <a:p>
            <a:r>
              <a:rPr lang="pt-BR" dirty="0"/>
              <a:t>Double</a:t>
            </a:r>
          </a:p>
          <a:p>
            <a:r>
              <a:rPr lang="pt-BR" dirty="0" err="1"/>
              <a:t>Number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7A43EF-B305-48A5-9E5B-1A0467A76A88}"/>
              </a:ext>
            </a:extLst>
          </p:cNvPr>
          <p:cNvSpPr txBox="1"/>
          <p:nvPr/>
        </p:nvSpPr>
        <p:spPr>
          <a:xfrm>
            <a:off x="6785860" y="406401"/>
            <a:ext cx="4803366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2"/>
                </a:solidFill>
              </a:rPr>
              <a:t>Preço do Combustível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20EC43-693A-4736-9396-8F8F118783C5}"/>
              </a:ext>
            </a:extLst>
          </p:cNvPr>
          <p:cNvSpPr txBox="1"/>
          <p:nvPr/>
        </p:nvSpPr>
        <p:spPr>
          <a:xfrm>
            <a:off x="8688279" y="4078514"/>
            <a:ext cx="280512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Regressão Linear Simples</a:t>
            </a:r>
          </a:p>
          <a:p>
            <a:r>
              <a:rPr lang="pt-BR" dirty="0"/>
              <a:t>Regressão Linear Múltipla</a:t>
            </a:r>
          </a:p>
          <a:p>
            <a:r>
              <a:rPr lang="pt-BR" dirty="0"/>
              <a:t>Regressão Linear Polinomial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C64630-77D6-4ACD-B130-6D75421996CC}"/>
              </a:ext>
            </a:extLst>
          </p:cNvPr>
          <p:cNvSpPr txBox="1"/>
          <p:nvPr/>
        </p:nvSpPr>
        <p:spPr>
          <a:xfrm>
            <a:off x="8753553" y="5001844"/>
            <a:ext cx="2739853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6000" dirty="0"/>
              <a:t>R$ PIX...</a:t>
            </a:r>
          </a:p>
        </p:txBody>
      </p:sp>
    </p:spTree>
    <p:extLst>
      <p:ext uri="{BB962C8B-B14F-4D97-AF65-F5344CB8AC3E}">
        <p14:creationId xmlns:p14="http://schemas.microsoft.com/office/powerpoint/2010/main" val="46588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60B57-6123-443C-8C99-AAB73A37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149161"/>
            <a:ext cx="10515600" cy="1325563"/>
          </a:xfrm>
        </p:spPr>
        <p:txBody>
          <a:bodyPr/>
          <a:lstStyle/>
          <a:p>
            <a:r>
              <a:rPr lang="pt-BR" b="1" dirty="0"/>
              <a:t>Diário de Bordo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6CAFC-8368-4888-8E20-BDF6D31D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45" y="1474724"/>
            <a:ext cx="4775195" cy="1703906"/>
          </a:xfrm>
        </p:spPr>
        <p:txBody>
          <a:bodyPr/>
          <a:lstStyle/>
          <a:p>
            <a:r>
              <a:rPr lang="pt-BR" dirty="0"/>
              <a:t>Nome</a:t>
            </a:r>
          </a:p>
          <a:p>
            <a:r>
              <a:rPr lang="pt-BR" dirty="0"/>
              <a:t>RA</a:t>
            </a:r>
          </a:p>
          <a:p>
            <a:r>
              <a:rPr lang="pt-BR" dirty="0"/>
              <a:t>Tempo  de Estudo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6565D71-3EC5-483B-A501-7AB89DB59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08207"/>
              </p:ext>
            </p:extLst>
          </p:nvPr>
        </p:nvGraphicFramePr>
        <p:xfrm>
          <a:off x="6096000" y="150538"/>
          <a:ext cx="56170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515">
                  <a:extLst>
                    <a:ext uri="{9D8B030D-6E8A-4147-A177-3AD203B41FA5}">
                      <a16:colId xmlns:a16="http://schemas.microsoft.com/office/drawing/2014/main" val="3117563650"/>
                    </a:ext>
                  </a:extLst>
                </a:gridCol>
                <a:gridCol w="2808515">
                  <a:extLst>
                    <a:ext uri="{9D8B030D-6E8A-4147-A177-3AD203B41FA5}">
                      <a16:colId xmlns:a16="http://schemas.microsoft.com/office/drawing/2014/main" val="7953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Tempo de Estudo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Aprovado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3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3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76681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34BF2C31-C977-47C0-92AF-38725A478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28" y="2178279"/>
            <a:ext cx="5834743" cy="37050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C9FB4E-8DAB-45C4-BDD3-A136CF1B0283}"/>
              </a:ext>
            </a:extLst>
          </p:cNvPr>
          <p:cNvSpPr txBox="1"/>
          <p:nvPr/>
        </p:nvSpPr>
        <p:spPr>
          <a:xfrm>
            <a:off x="703945" y="3120928"/>
            <a:ext cx="4154984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SIM</a:t>
            </a:r>
            <a:r>
              <a:rPr lang="pt-BR" sz="8000" b="1" dirty="0"/>
              <a:t> </a:t>
            </a:r>
            <a:r>
              <a:rPr lang="pt-BR" dirty="0"/>
              <a:t>   </a:t>
            </a:r>
            <a:r>
              <a:rPr lang="pt-BR" sz="8000" dirty="0">
                <a:solidFill>
                  <a:srgbClr val="FF0000"/>
                </a:solidFill>
              </a:rPr>
              <a:t>NÃO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FC7568-8C11-4A37-98D3-D22BE7FBA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89" y="4444367"/>
            <a:ext cx="2837495" cy="21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912A10-BDFC-4AC9-8623-F38E2C5C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4" y="290285"/>
            <a:ext cx="11000300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3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D6FE1-F077-4FE6-954D-3F972CBF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Regressão Linear </a:t>
            </a:r>
            <a:r>
              <a:rPr lang="pt-BR" b="1" dirty="0"/>
              <a:t>Simples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606B74-056A-4D7A-9AEB-983783AA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6" y="1864859"/>
            <a:ext cx="11616547" cy="9509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80E6C7-6794-48AC-889B-B2D980DDB426}"/>
              </a:ext>
            </a:extLst>
          </p:cNvPr>
          <p:cNvSpPr txBox="1"/>
          <p:nvPr/>
        </p:nvSpPr>
        <p:spPr>
          <a:xfrm>
            <a:off x="478971" y="3033486"/>
            <a:ext cx="11308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Duas variáveis numérica quantitativa contínua</a:t>
            </a:r>
          </a:p>
          <a:p>
            <a:r>
              <a:rPr lang="pt-BR" sz="3600" dirty="0"/>
              <a:t>E o que você quer prever é um valor contínuo (número real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41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91AA0-7ECA-4D89-9112-851DEA17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(2D)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E1DE129-AEFB-4F6B-A8E5-9558A827A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87394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06935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9039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7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27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E4CAA8-956C-4BE5-B61E-74A1969C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000893"/>
            <a:ext cx="7191829" cy="551488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4B6AB17-74A1-4723-ABD5-CDF848391764}"/>
              </a:ext>
            </a:extLst>
          </p:cNvPr>
          <p:cNvSpPr txBox="1"/>
          <p:nvPr/>
        </p:nvSpPr>
        <p:spPr>
          <a:xfrm>
            <a:off x="8098971" y="85634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7º serie</a:t>
            </a:r>
          </a:p>
        </p:txBody>
      </p:sp>
    </p:spTree>
    <p:extLst>
      <p:ext uri="{BB962C8B-B14F-4D97-AF65-F5344CB8AC3E}">
        <p14:creationId xmlns:p14="http://schemas.microsoft.com/office/powerpoint/2010/main" val="198992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716D7A-ADDA-4747-A6E4-BC94B55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" y="478972"/>
            <a:ext cx="11411509" cy="56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2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9A61BD-F853-42F3-BA35-1BBF3777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8" y="517774"/>
            <a:ext cx="11800114" cy="50837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4CEE99A-E999-479A-BAFC-7DB689F70CB4}"/>
              </a:ext>
            </a:extLst>
          </p:cNvPr>
          <p:cNvSpPr txBox="1"/>
          <p:nvPr/>
        </p:nvSpPr>
        <p:spPr>
          <a:xfrm>
            <a:off x="1524000" y="4948418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/>
              <a:t>67%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1EAB1C-BB48-49D4-9835-0E163C95507F}"/>
              </a:ext>
            </a:extLst>
          </p:cNvPr>
          <p:cNvSpPr txBox="1"/>
          <p:nvPr/>
        </p:nvSpPr>
        <p:spPr>
          <a:xfrm>
            <a:off x="7511143" y="4948418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/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19049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Problema</vt:lpstr>
      <vt:lpstr>Apresentação do PowerPoint</vt:lpstr>
      <vt:lpstr>Diário de Bordo</vt:lpstr>
      <vt:lpstr>Apresentação do PowerPoint</vt:lpstr>
      <vt:lpstr>Revisão de Regressão Linear Simples</vt:lpstr>
      <vt:lpstr>Array (2D)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Tipos de variáveis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</dc:title>
  <dc:creator>ead</dc:creator>
  <cp:lastModifiedBy>ead</cp:lastModifiedBy>
  <cp:revision>10</cp:revision>
  <dcterms:created xsi:type="dcterms:W3CDTF">2024-10-21T11:51:52Z</dcterms:created>
  <dcterms:modified xsi:type="dcterms:W3CDTF">2024-10-21T15:23:02Z</dcterms:modified>
</cp:coreProperties>
</file>