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5ED59-6E53-4B1D-B61C-197DA06E2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9304B0-CF02-4592-B6CB-0ECC7EDAF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D6CF90-C391-4640-8A27-2494116D5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7FC9-8017-420A-B52D-B1D4C7DD14B4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67ECE7-1175-42DE-AECA-0209A3D1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06181D-8705-40F0-BE3A-CB564174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F440-474D-41B3-B2E8-569734BCC2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94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D296A-087D-444F-9386-FEA9DB36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D23317A-D218-470B-A144-EA11B1091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8ED555-3461-4E5E-B4E7-4FF116061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7FC9-8017-420A-B52D-B1D4C7DD14B4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4B137D-89F8-409C-823A-C4B1DEBB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CD433B-366C-4DE7-B590-6E34E2A3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F440-474D-41B3-B2E8-569734BCC2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79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977A13-2020-428F-BBAD-35E6B2F57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49716A3-4CD3-4CE4-881B-09CE14B09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F8C0F1-4BF1-4C49-87DF-CEC0292C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7FC9-8017-420A-B52D-B1D4C7DD14B4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497BC6-515F-49C2-B0C7-94E484B8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684E26-4603-4B85-8FD3-ACEDEEEB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F440-474D-41B3-B2E8-569734BCC2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82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889AA-FEE3-4FA6-A33D-08644A5A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8C8DA-363B-424E-B4DB-16622AE5B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7D008B-84D5-4A40-96B8-9B7CC331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7FC9-8017-420A-B52D-B1D4C7DD14B4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CAD87F-E11B-48CF-BE98-942B36E64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9C83A3-EB47-4EFC-8241-D957A868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F440-474D-41B3-B2E8-569734BCC2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07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280BC-D333-4068-BE4F-04068162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D3C6EB-76EB-4327-ACE4-4D14F0796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10356E-303F-44D3-B9FA-07717CB9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7FC9-8017-420A-B52D-B1D4C7DD14B4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B97604-FB9A-4BC3-8E96-1F6A1D3B6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985D96-BB6B-4EC4-A9D5-FE480D63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F440-474D-41B3-B2E8-569734BCC2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00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C0510-D281-4ACB-A4F0-B0CB3926A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3E650F-A351-488D-8F3E-1FD3721B4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24D150-93C9-4C4F-88B6-F81BF7599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D09A57-2283-4AD5-BEB6-CAA266C03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7FC9-8017-420A-B52D-B1D4C7DD14B4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956D98-4ED2-41B9-BB80-E7F987F2C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F8451F-43BE-4422-8910-2199B16A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F440-474D-41B3-B2E8-569734BCC2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80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5C179-DFBE-4DA8-B757-E1EFAEB5F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9735FA-C166-4F31-8CAF-AC1822D46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D4431D-1507-4768-B2D2-020B8811B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4AFC5C-6A0B-446A-92F5-82853766E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D91B344-C1F0-4820-8B15-E70B3FF8B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9A10FDA-CA8E-402C-AA61-9984B732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7FC9-8017-420A-B52D-B1D4C7DD14B4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9A10BDD-6711-4363-9E5A-489FE4D3F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4237DFC-2C92-47A1-8AF5-A29138531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F440-474D-41B3-B2E8-569734BCC2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89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66A4B-082B-4380-A8C7-36B4D8BB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2998C9F-7E62-425E-9C5C-3F7C6AA4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7FC9-8017-420A-B52D-B1D4C7DD14B4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98714E9-2121-42FC-8D8C-58FA738F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A7F5E64-1E9C-46A9-BA2C-B61CE98C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F440-474D-41B3-B2E8-569734BCC2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55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D5A3EA3-739B-43CF-AFB2-0BF3B7AA6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7FC9-8017-420A-B52D-B1D4C7DD14B4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7F2E2CE-F10A-4A6D-9DB0-56D8043F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BA9EC8-454F-48BA-B095-7A237809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F440-474D-41B3-B2E8-569734BCC2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62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B92D4-60BC-42C0-B260-B16227EA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1C8C2E-D9C2-4480-A474-0FA9BDFF2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C10CF0A-45B4-45F2-825C-D65C9E06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B4F050-BB18-4D7C-A99A-7EE27433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7FC9-8017-420A-B52D-B1D4C7DD14B4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A2494F-23D3-4067-9864-F19C9144E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FBDC4A-4693-43C7-A81D-E4362A880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F440-474D-41B3-B2E8-569734BCC2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1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A24EA-758C-4A1D-8C4D-8C1BF548C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CF5BF89-556E-4002-89DB-45A9A0F6C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31FE6F-D3CD-4FEA-9738-90994728A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66E68B-81A5-4FAE-9C2D-A2A4D401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7FC9-8017-420A-B52D-B1D4C7DD14B4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678A30-1594-41EA-925A-F5B16413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A62DFF-6E13-4E03-BB3F-3EAFFE69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F440-474D-41B3-B2E8-569734BCC2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07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CB7D5B-4D98-463F-9D8F-1988D734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1A72D3-B458-4730-8D92-5CF8201A9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C748F9-2D74-4B4E-8E43-E5089A64F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F7FC9-8017-420A-B52D-B1D4C7DD14B4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645ADA-7AD0-48E7-8D7D-05960DE1D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31604F-CAB4-4DD8-B73F-1B7C67CB0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F440-474D-41B3-B2E8-569734BCC2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37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D39DF-1FCF-4E91-B65F-4FD50EF88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Python </a:t>
            </a:r>
            <a:r>
              <a:rPr lang="pt-BR" sz="4000" dirty="0" err="1"/>
              <a:t>Developer</a:t>
            </a:r>
            <a:r>
              <a:rPr lang="pt-BR" sz="4000" dirty="0"/>
              <a:t> (FRONT-END)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A8A763-0FBD-4503-A7DF-0258DCB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Nosso objetivo: Criar Telas (Interface Gráfica)</a:t>
            </a:r>
          </a:p>
          <a:p>
            <a:pPr marL="342900" indent="-342900">
              <a:buFontTx/>
              <a:buChar char="-"/>
            </a:pPr>
            <a:r>
              <a:rPr lang="pt-BR" dirty="0"/>
              <a:t>Protótipos (</a:t>
            </a:r>
            <a:r>
              <a:rPr lang="pt-BR" dirty="0" err="1"/>
              <a:t>wireframes</a:t>
            </a:r>
            <a:r>
              <a:rPr lang="pt-BR" dirty="0"/>
              <a:t>)</a:t>
            </a:r>
          </a:p>
          <a:p>
            <a:pPr marL="342900" indent="-342900">
              <a:buFontTx/>
              <a:buChar char="-"/>
            </a:pPr>
            <a:r>
              <a:rPr lang="pt-BR" dirty="0"/>
              <a:t>Protótipos Funcionais (HTML e FIGMA)</a:t>
            </a:r>
          </a:p>
          <a:p>
            <a:pPr marL="342900" indent="-342900">
              <a:buFontTx/>
              <a:buChar char="-"/>
            </a:pPr>
            <a:r>
              <a:rPr lang="pt-BR" dirty="0"/>
              <a:t>Aplicações Web (HTML, CSS, BOOTSTRAP, JINJA 2)</a:t>
            </a:r>
          </a:p>
        </p:txBody>
      </p:sp>
    </p:spTree>
    <p:extLst>
      <p:ext uri="{BB962C8B-B14F-4D97-AF65-F5344CB8AC3E}">
        <p14:creationId xmlns:p14="http://schemas.microsoft.com/office/powerpoint/2010/main" val="2935825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4593205-6201-49AB-AD69-93A5B41CF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1423987"/>
            <a:ext cx="72961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05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2932313-D405-400A-938B-9C2E526C1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1828800"/>
            <a:ext cx="95535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35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EBA0D1B-6094-4D01-8678-41FFD65E2B02}"/>
              </a:ext>
            </a:extLst>
          </p:cNvPr>
          <p:cNvSpPr txBox="1"/>
          <p:nvPr/>
        </p:nvSpPr>
        <p:spPr>
          <a:xfrm>
            <a:off x="3909270" y="1258349"/>
            <a:ext cx="428835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err="1"/>
              <a:t>def</a:t>
            </a:r>
            <a:r>
              <a:rPr lang="pt-BR" sz="4400" dirty="0"/>
              <a:t> somar(</a:t>
            </a:r>
            <a:r>
              <a:rPr lang="pt-BR" sz="4400" dirty="0" err="1"/>
              <a:t>x,y</a:t>
            </a:r>
            <a:r>
              <a:rPr lang="pt-BR" sz="4400" dirty="0"/>
              <a:t>):</a:t>
            </a:r>
          </a:p>
          <a:p>
            <a:r>
              <a:rPr lang="pt-BR" sz="4400" dirty="0"/>
              <a:t>     </a:t>
            </a:r>
            <a:r>
              <a:rPr lang="pt-BR" sz="4400" dirty="0" err="1"/>
              <a:t>return</a:t>
            </a:r>
            <a:r>
              <a:rPr lang="pt-BR" sz="4400" dirty="0"/>
              <a:t> </a:t>
            </a:r>
            <a:r>
              <a:rPr lang="pt-BR" sz="4400" dirty="0" err="1"/>
              <a:t>x+y</a:t>
            </a:r>
            <a:endParaRPr lang="pt-BR" sz="4400" dirty="0"/>
          </a:p>
          <a:p>
            <a:endParaRPr lang="pt-BR" sz="4400" dirty="0"/>
          </a:p>
          <a:p>
            <a:endParaRPr lang="pt-BR" sz="4400" dirty="0"/>
          </a:p>
          <a:p>
            <a:r>
              <a:rPr lang="pt-BR" sz="4400" dirty="0"/>
              <a:t>soma = lamba </a:t>
            </a:r>
            <a:r>
              <a:rPr lang="pt-BR" sz="4400" dirty="0" err="1"/>
              <a:t>x+y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89511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47ADF-B436-417A-A97B-967A4460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Stack</a:t>
            </a:r>
            <a:r>
              <a:rPr lang="pt-BR" dirty="0"/>
              <a:t> FRONT-END ------------ BACKEND</a:t>
            </a:r>
            <a:br>
              <a:rPr lang="pt-BR" dirty="0"/>
            </a:br>
            <a:r>
              <a:rPr lang="pt-BR" b="1" dirty="0"/>
              <a:t>FULLSTACK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08DD24-DFA3-4463-B441-A4A3BE490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FRONTEND ---------------------- JAVA</a:t>
            </a:r>
          </a:p>
          <a:p>
            <a:r>
              <a:rPr lang="pt-BR" dirty="0"/>
              <a:t>FRONTEND -----------------------PYTHON</a:t>
            </a:r>
          </a:p>
          <a:p>
            <a:r>
              <a:rPr lang="pt-BR" dirty="0"/>
              <a:t>FRONTEND -----------------------PHP</a:t>
            </a:r>
          </a:p>
          <a:p>
            <a:r>
              <a:rPr lang="pt-BR" dirty="0"/>
              <a:t>Java Script</a:t>
            </a:r>
          </a:p>
          <a:p>
            <a:pPr lvl="1"/>
            <a:r>
              <a:rPr lang="pt-BR" dirty="0"/>
              <a:t>FRONT-END</a:t>
            </a:r>
          </a:p>
          <a:p>
            <a:pPr lvl="2"/>
            <a:r>
              <a:rPr lang="pt-BR" dirty="0"/>
              <a:t>BACK-END (NODE ou DENO)</a:t>
            </a:r>
          </a:p>
          <a:p>
            <a:pPr lvl="3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3226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A24A023-1E3D-4B77-BAB2-429432E7F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83" y="831293"/>
            <a:ext cx="11862033" cy="519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56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9708354-D0BE-463D-A0FA-D2BD09DBE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596" y="-64521"/>
            <a:ext cx="5171070" cy="639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40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47ADF-B436-417A-A97B-967A4460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FLASK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08DD24-DFA3-4463-B441-A4A3BE490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FRONTEND (HTML e JINJA2) – </a:t>
            </a:r>
            <a:r>
              <a:rPr lang="pt-BR" b="1" dirty="0" err="1"/>
              <a:t>template</a:t>
            </a:r>
            <a:r>
              <a:rPr lang="pt-BR" b="1" dirty="0"/>
              <a:t> </a:t>
            </a:r>
            <a:r>
              <a:rPr lang="pt-BR" b="1" dirty="0" err="1"/>
              <a:t>engine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973059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DE9B93C-23C3-4D17-92DE-B794CE325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8905"/>
            <a:ext cx="12192000" cy="488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17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B707141-9C6D-457B-BF60-C12B510FE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43" y="545285"/>
            <a:ext cx="1019907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41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62DD0EF-77C4-4243-8A28-D16C4D140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8646"/>
            <a:ext cx="12192000" cy="528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12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D7E1FF9-A78B-46C1-B0F6-F3A30B42D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1514475"/>
            <a:ext cx="94869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83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89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Python Developer (FRONT-END)</vt:lpstr>
      <vt:lpstr>Stack FRONT-END ------------ BACKEND FULLSTACK</vt:lpstr>
      <vt:lpstr>Apresentação do PowerPoint</vt:lpstr>
      <vt:lpstr>Apresentação do PowerPoint</vt:lpstr>
      <vt:lpstr>FLASK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Developer (FRONT-END)</dc:title>
  <dc:creator>Romulo Pereira</dc:creator>
  <cp:lastModifiedBy>Romulo Pereira</cp:lastModifiedBy>
  <cp:revision>7</cp:revision>
  <dcterms:created xsi:type="dcterms:W3CDTF">2024-08-08T17:41:57Z</dcterms:created>
  <dcterms:modified xsi:type="dcterms:W3CDTF">2024-08-08T21:09:25Z</dcterms:modified>
</cp:coreProperties>
</file>