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67" r:id="rId5"/>
    <p:sldId id="264" r:id="rId6"/>
    <p:sldId id="268" r:id="rId7"/>
    <p:sldId id="259" r:id="rId8"/>
    <p:sldId id="269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43FC-5A3C-4582-A3D9-42BBEC3B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EAF62-F829-447D-BA70-BA5E4E1D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14410-099B-4418-9D20-F770EC48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8AA9A-75A0-44D5-9AAE-5F0F89FD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7D45F-2E4F-4E42-B76D-8A5B16F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AE6DB-B102-479D-88FC-1B619C3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50F99-A917-485E-B1A6-C3FAF4E0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99B8B-06DA-4776-8049-CC4EBEE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674F8-F061-4D1C-B74E-48DD2AD2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14B4B-15D7-495F-9CAD-8CD271B9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10384-9DEB-41C6-B50F-E553DF58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EB4E2-BE26-47BB-AA24-DB5906E0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2EA5-DD4A-462F-81DA-C7A5E57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BD5E3-6F19-460D-9B66-7C213DD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2941-2533-45A6-B5F3-277DFDA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6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8728-517E-4B9B-869A-06E83C9F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3AB8B-A006-4A4D-9FC3-D84548FE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B7D8-4400-4442-ACA8-BD6CF01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D5D55-054D-4F18-9B29-B330EF16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1D7C5-D637-41D7-94DC-DC0639C7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7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61CAE-E10F-47B9-90CE-618EDC52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A0C61-BDFB-4D82-9111-446847D7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82BDB-0D23-4BE1-9878-1F303677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1A43-9E28-4DCF-98E9-53253C33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DD30A-89FC-4340-9408-CC3E68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2EBF-8D5C-40F6-8C14-D5AF77DD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14ABF-E3BC-4A58-A41A-A88CF1BB6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5B97B-E1DC-482B-BC84-BD4D1D5E3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76DCDC-F816-4E43-BD14-8C43C710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315149-3182-47DD-82B4-337FBDE7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6D906-0CC9-4E11-A53D-29F5A52C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8DA5-5422-4C92-8A83-5B03C52F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24CE2-E60F-4EC7-A69D-CC1DE2F9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4D7D2-6DA5-438C-9328-E72FE0BA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538FAA-2CF5-4341-B280-315E9716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6C6D3A-059A-4D52-BFB0-2EDBDA2A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019514-A28D-4474-8806-143471B2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FD9BA9-91C1-41B3-9AE9-3658D084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3F705-28AD-4B22-8286-21FD16FE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6C93C-E5AD-43B7-AF72-7151E36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0EE083-21A9-4E69-9DC5-B5D48730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25A509-7D62-4BC4-B90D-FF2DF89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739FE4-3975-4AF7-B2AA-11999A0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CB8FCB-2B69-42C3-8E65-0FCB992E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0D2EE1-C47F-4F49-BB4C-5BD138C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7DD08F-3096-4378-BC4E-34792BED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5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ACBF-CDAA-4029-9278-C6B31986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A3EFE-9D07-4B11-A6E6-BA6CF052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D36DEC-3367-48D3-9A84-E9E8890C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BF967-1A28-4BF0-A072-725A7398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F556EA-2D75-4CEB-BDD7-9E2337D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96038-F1BF-43EF-816E-03B9DC55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7E87-5252-495B-99FF-642A427D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BF9B9-519C-4A19-A998-2DA85500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BEB1A-F3FE-4B15-BD6F-5C14940B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45369-3A9F-48CD-AE9F-5F06773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38E21-6FB4-4659-A03A-8C0F7EB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74652-3D65-49D6-9188-49281F9E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4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7DCCD1-0752-4791-A6B1-BBEA68C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4C53D-7697-40CD-9714-B7A57E51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CAC0A-8D65-476E-895B-D618259F2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D3BF-AD03-45F2-AFAE-D5A30C53C074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80323-63F3-4D08-B350-EB8B5FAE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65A82-ADC0-4D4E-A5A6-330695FD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126D-6493-47C2-97FE-78DB0E29F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C99D9D-6D66-4C5F-9C47-C53EFCCA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37" y="477672"/>
            <a:ext cx="5238126" cy="63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15795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quadrante – Verdadeiros positivos (</a:t>
            </a:r>
            <a:r>
              <a:rPr lang="pt-BR" b="1" u="sng" dirty="0"/>
              <a:t>VP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BC3E0-FC6E-4F04-8A85-4BE9D74F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9" y="1999430"/>
            <a:ext cx="2852835" cy="35464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20470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quadrante – Falso Negativo(</a:t>
            </a:r>
            <a:r>
              <a:rPr lang="pt-BR" b="1" dirty="0">
                <a:solidFill>
                  <a:srgbClr val="FF0000"/>
                </a:solidFill>
              </a:rPr>
              <a:t>FN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01677" y="603928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Bom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024691" y="566994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Cachorro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4" y="1968107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43" y="169615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231885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quadrante – Falso positivos (</a:t>
            </a:r>
            <a:r>
              <a:rPr lang="pt-BR" b="1" dirty="0">
                <a:solidFill>
                  <a:srgbClr val="FF0000"/>
                </a:solidFill>
              </a:rPr>
              <a:t>FP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357358" y="5681630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Cachorro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243095" y="6050962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Bom Pagador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171A65-DD6F-42EE-97B3-3BEA3553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82" y="2091763"/>
            <a:ext cx="2852835" cy="35464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966119" y="5357143"/>
            <a:ext cx="55897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bom pagador o mau pagador</a:t>
            </a:r>
          </a:p>
        </p:txBody>
      </p:sp>
    </p:spTree>
    <p:extLst>
      <p:ext uri="{BB962C8B-B14F-4D97-AF65-F5344CB8AC3E}">
        <p14:creationId xmlns:p14="http://schemas.microsoft.com/office/powerpoint/2010/main" val="41328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CDC18C-8FBC-4FC3-A254-3A0FAFFF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8" y="157162"/>
            <a:ext cx="7305675" cy="65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6B75B4-FF86-4E85-8DD7-D9D936971B66}"/>
              </a:ext>
            </a:extLst>
          </p:cNvPr>
          <p:cNvSpPr txBox="1"/>
          <p:nvPr/>
        </p:nvSpPr>
        <p:spPr>
          <a:xfrm>
            <a:off x="1150072" y="2532717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Verdadeiro 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FB545-DA72-466C-BC98-303F501509D9}"/>
              </a:ext>
            </a:extLst>
          </p:cNvPr>
          <p:cNvSpPr txBox="1"/>
          <p:nvPr/>
        </p:nvSpPr>
        <p:spPr>
          <a:xfrm>
            <a:off x="3923123" y="2532717"/>
            <a:ext cx="17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Negativo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DDBD2-38B2-416F-B0A1-5DC9E39C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1" y="1140942"/>
            <a:ext cx="4020332" cy="830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EBE0A3-4289-465E-BD25-4D0FC09C32EB}"/>
              </a:ext>
            </a:extLst>
          </p:cNvPr>
          <p:cNvSpPr txBox="1"/>
          <p:nvPr/>
        </p:nvSpPr>
        <p:spPr>
          <a:xfrm>
            <a:off x="8507209" y="386499"/>
            <a:ext cx="323569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b="1" dirty="0" err="1"/>
              <a:t>Classification</a:t>
            </a:r>
            <a:r>
              <a:rPr lang="pt-BR" sz="2800" b="1" dirty="0"/>
              <a:t> </a:t>
            </a:r>
            <a:r>
              <a:rPr lang="pt-BR" sz="2800" b="1" dirty="0" err="1"/>
              <a:t>Report</a:t>
            </a:r>
            <a:endParaRPr lang="pt-BR" sz="28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23A2E-5EE3-46A9-AEC9-83E1AC7624A4}"/>
              </a:ext>
            </a:extLst>
          </p:cNvPr>
          <p:cNvSpPr txBox="1"/>
          <p:nvPr/>
        </p:nvSpPr>
        <p:spPr>
          <a:xfrm>
            <a:off x="9473938" y="990494"/>
            <a:ext cx="9188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200" b="1" dirty="0"/>
              <a:t>0.89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E3B25C-ECA7-4FF1-9237-648205E78492}"/>
              </a:ext>
            </a:extLst>
          </p:cNvPr>
          <p:cNvSpPr txBox="1"/>
          <p:nvPr/>
        </p:nvSpPr>
        <p:spPr>
          <a:xfrm>
            <a:off x="1264084" y="5108327"/>
            <a:ext cx="168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Falso  Positivo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A6C737-868D-48A2-992B-0AC7DA1B9B6D}"/>
              </a:ext>
            </a:extLst>
          </p:cNvPr>
          <p:cNvSpPr txBox="1"/>
          <p:nvPr/>
        </p:nvSpPr>
        <p:spPr>
          <a:xfrm>
            <a:off x="3727723" y="5108327"/>
            <a:ext cx="236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Verdadeiro Negativo</a:t>
            </a:r>
          </a:p>
        </p:txBody>
      </p:sp>
    </p:spTree>
    <p:extLst>
      <p:ext uri="{BB962C8B-B14F-4D97-AF65-F5344CB8AC3E}">
        <p14:creationId xmlns:p14="http://schemas.microsoft.com/office/powerpoint/2010/main" val="4571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1C9D-4FC5-4442-BBA4-0456D191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º quadrante – Verdadeiro Negativo (</a:t>
            </a:r>
            <a:r>
              <a:rPr lang="pt-BR" b="1" dirty="0">
                <a:solidFill>
                  <a:srgbClr val="FF0000"/>
                </a:solidFill>
              </a:rPr>
              <a:t>VN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9FB91-4E7F-4DA2-8839-2B1C4250B7B5}"/>
              </a:ext>
            </a:extLst>
          </p:cNvPr>
          <p:cNvSpPr txBox="1"/>
          <p:nvPr/>
        </p:nvSpPr>
        <p:spPr>
          <a:xfrm>
            <a:off x="999241" y="603928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Mau Pagador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22D4A2-08EE-4B38-ACDD-AA0C180E7011}"/>
              </a:ext>
            </a:extLst>
          </p:cNvPr>
          <p:cNvSpPr txBox="1"/>
          <p:nvPr/>
        </p:nvSpPr>
        <p:spPr>
          <a:xfrm>
            <a:off x="1135753" y="5669948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É Gato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B848A-5379-45C7-A938-FBE5D2769E04}"/>
              </a:ext>
            </a:extLst>
          </p:cNvPr>
          <p:cNvSpPr txBox="1"/>
          <p:nvPr/>
        </p:nvSpPr>
        <p:spPr>
          <a:xfrm>
            <a:off x="3615064" y="1288436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CLASSIFICADOR DE CACHORROS</a:t>
            </a:r>
          </a:p>
        </p:txBody>
      </p:sp>
      <p:sp>
        <p:nvSpPr>
          <p:cNvPr id="8" name="Estrela: 7 Pontas 7">
            <a:extLst>
              <a:ext uri="{FF2B5EF4-FFF2-40B4-BE49-F238E27FC236}">
                <a16:creationId xmlns:a16="http://schemas.microsoft.com/office/drawing/2014/main" id="{2ADAAE1C-EE79-4BB2-90D1-95E3BD09DC0E}"/>
              </a:ext>
            </a:extLst>
          </p:cNvPr>
          <p:cNvSpPr/>
          <p:nvPr/>
        </p:nvSpPr>
        <p:spPr>
          <a:xfrm>
            <a:off x="4306158" y="2783912"/>
            <a:ext cx="3327662" cy="22624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9" name="Seta: para a Direita Listrada 8">
            <a:extLst>
              <a:ext uri="{FF2B5EF4-FFF2-40B4-BE49-F238E27FC236}">
                <a16:creationId xmlns:a16="http://schemas.microsoft.com/office/drawing/2014/main" id="{509EB4C6-31D8-47B1-B2A4-66E2AF65422A}"/>
              </a:ext>
            </a:extLst>
          </p:cNvPr>
          <p:cNvSpPr/>
          <p:nvPr/>
        </p:nvSpPr>
        <p:spPr>
          <a:xfrm>
            <a:off x="3426966" y="3343397"/>
            <a:ext cx="1131216" cy="80363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: para a Direita Listrada 9">
            <a:extLst>
              <a:ext uri="{FF2B5EF4-FFF2-40B4-BE49-F238E27FC236}">
                <a16:creationId xmlns:a16="http://schemas.microsoft.com/office/drawing/2014/main" id="{0F98DBE6-8608-40D8-92A6-BF8CF55AE349}"/>
              </a:ext>
            </a:extLst>
          </p:cNvPr>
          <p:cNvSpPr/>
          <p:nvPr/>
        </p:nvSpPr>
        <p:spPr>
          <a:xfrm>
            <a:off x="7499308" y="3370833"/>
            <a:ext cx="1131216" cy="803635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D15AB8-4F29-40C5-83B0-29BDF0401912}"/>
              </a:ext>
            </a:extLst>
          </p:cNvPr>
          <p:cNvSpPr txBox="1"/>
          <p:nvPr/>
        </p:nvSpPr>
        <p:spPr>
          <a:xfrm>
            <a:off x="9921697" y="5681630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Gato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FAE13-A26F-4631-BEFC-FA28267E653F}"/>
              </a:ext>
            </a:extLst>
          </p:cNvPr>
          <p:cNvSpPr txBox="1"/>
          <p:nvPr/>
        </p:nvSpPr>
        <p:spPr>
          <a:xfrm>
            <a:off x="9531325" y="6050962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Mau Pagador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D139224-DD37-44CF-83EE-7969B243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7" y="1971993"/>
            <a:ext cx="2214364" cy="3546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D21C1-5AB7-42ED-B9FF-88484A5D47CC}"/>
              </a:ext>
            </a:extLst>
          </p:cNvPr>
          <p:cNvSpPr txBox="1"/>
          <p:nvPr/>
        </p:nvSpPr>
        <p:spPr>
          <a:xfrm>
            <a:off x="2870545" y="5539704"/>
            <a:ext cx="6811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Meu Modelo falou que é um mau pagador e realmente é  mau pagador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49BBCAB-D12E-4184-ABA3-5F5C3FF6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435" y="1728272"/>
            <a:ext cx="2214364" cy="3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9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1º quadrante – Verdadeiros positivos (VP)</vt:lpstr>
      <vt:lpstr>Apresentação do PowerPoint</vt:lpstr>
      <vt:lpstr>2º quadrante – Falso Negativo(FN)</vt:lpstr>
      <vt:lpstr>Apresentação do PowerPoint</vt:lpstr>
      <vt:lpstr>3º quadrante – Falso positivos (FP)</vt:lpstr>
      <vt:lpstr>Apresentação do PowerPoint</vt:lpstr>
      <vt:lpstr>4 º quadrante – Verdadeiro Negativo (VN)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8</cp:revision>
  <dcterms:created xsi:type="dcterms:W3CDTF">2024-10-28T11:23:28Z</dcterms:created>
  <dcterms:modified xsi:type="dcterms:W3CDTF">2024-10-29T17:45:36Z</dcterms:modified>
</cp:coreProperties>
</file>