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  <p:sldId id="267" r:id="rId13"/>
    <p:sldId id="268" r:id="rId14"/>
    <p:sldId id="270" r:id="rId15"/>
    <p:sldId id="273" r:id="rId16"/>
    <p:sldId id="269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1F10B-0B5F-D737-20BA-83EA01B4B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47D536-47A8-5EBE-D3BB-1F171B29A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2EA13E-5699-6029-57B9-8F5A89A1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ED192-CC40-4FFB-1C8D-98D960A5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74278-302A-B376-C4E0-290F9CC6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2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533CE-B520-4ADC-2086-542AB3A9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49FC17-2954-8BBB-442F-0E81004C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6005-5146-CD4D-5BDC-F1E378F4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8B6B6-F725-7F04-D411-43E62F61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E0386-9BCE-949D-1B4E-E74AA3D6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2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3A9504-FE69-0D5E-F094-34FA2F955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19C1DF-4804-1986-CC87-3CB1EAD7F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83EDC7-1129-FD0A-E01F-D0C5B00F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26F57-61EA-D116-B649-7132A9C0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76AFD5-7645-A943-71B2-A545CC38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94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B4A69-FBE3-DACF-EA88-A070E350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F143D-5689-0EB9-0716-6A605C8E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8D3D39-0B6E-5F06-ECF8-7950E56F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35D8A-0022-FB10-E9AA-50FB66D6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4FF83-9D57-6FC1-4674-C340FA3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60C3-D45C-A862-7CDD-B5D90FDD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E099C6-C911-8DD6-6FBC-99A68775D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CAD16-F03F-A6BA-4371-600AA219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965EA-6976-D8C9-7D6C-D9859551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CE7F6-85AC-E456-EB92-BB59945F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17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37475-30C7-F385-43BC-62E417A4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7A5E5-66DA-5E2D-AAC5-5F727252A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D862EF-3386-FA3C-0CB3-65901A40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A7894F-D9C8-7C6F-0DD7-31118076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03910E-2455-5D36-7807-503BDB4B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A0A6EE-87BD-11E5-E1E9-CC4A7171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9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F28A-F69B-8342-4206-A25EA9B2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095B69-D5E8-6162-B535-C196598F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795F97-0D51-2FB4-3B2C-E0FFF0FA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783210-04DC-423D-08FC-0BB7D0854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4DB5CB-49F0-5BB9-882E-830871821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A2B097-256D-E737-69AF-D1425BC1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16DF73-BCA8-A5A7-5D29-E44F4A25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42C9AE-1239-DF6F-BEF2-561415F1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26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7105D-63FE-1544-869D-7716C24A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B39B70-C6E9-2A55-81ED-138CB9B1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503712-4E7A-9873-695E-68B9E5FB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544134-DD65-DF95-D032-297F8BDE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3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9B01E7-3EC3-25C5-27A3-D58419D1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492FA8-C708-E353-1853-09E6EBF8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738D6C-697F-2A23-7B38-844C4D58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83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7AAA6-E600-E53A-0929-A4B65E8B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A3402-C40F-DD4B-9A51-3A8C7AA3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656FA2-7958-16CB-D04E-DAC64B938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7FCCF3-D477-FE02-60B4-39E5D34D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0F1A68-ADE1-C332-1E7C-F1761874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8906CB-7A87-2368-789E-1AD1DA76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0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13CDF-4783-8228-E450-E8D151CB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BD62CB-5148-F72E-349E-C6CE030B3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1D4144-D2D2-BD71-ADAA-ADD07F332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C888B4-CCD0-2D9C-4654-D5563E4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C7423A-89B9-618E-663E-60841295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0B0AB1-4808-4F09-98E7-800EC6ED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42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3A4CE5-28F2-4EB9-EC0C-B0CBB053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B7D5E7-6C4C-5C7A-8922-6E593412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63646-C1DB-5F5B-6D79-84EBB8A9E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BB1B-1527-492F-9388-4C2BEB8E0369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801670-F7F9-F268-A185-E5B0A8B53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3D87A-D3D8-38F1-EB0D-4388D1BFE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4A2F-09F9-4532-A12F-824A8C810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6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BA3E3-34DA-093E-DDA1-F0635B9F4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Classification</a:t>
            </a:r>
            <a:r>
              <a:rPr lang="pt-BR" dirty="0"/>
              <a:t> Report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0AB4D9-6A42-E3C1-1640-CC3B3AFFF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27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130378-207F-4ECE-F3AC-DEE4E4BB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89" y="1042987"/>
            <a:ext cx="9719032" cy="40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0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2CBB20-71A7-AAE1-599A-3B8212D8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500062"/>
            <a:ext cx="6324600" cy="11144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4570BB-CB76-FA67-2C5D-0AD71079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2147887"/>
            <a:ext cx="7462838" cy="33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994AE1-EF39-454F-2647-7F20D265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6" y="1371600"/>
            <a:ext cx="11853459" cy="411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5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B7F85-9840-3F28-0B76-50AEB333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98A53-D639-9B55-6503-AD87DBA2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65476-2DE3-E5AF-15E4-D5CA4512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4" y="1690688"/>
            <a:ext cx="8559193" cy="28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4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5E0A-1367-D18B-8C7F-64CC33CF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 Roc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03B105-6A25-9D24-ADF6-B44D999A3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76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C96E95-BC75-4622-98CF-78E70E8B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83" y="752168"/>
            <a:ext cx="9519048" cy="52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DB96-556F-8A54-3D1E-1E77DD94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7B41E-C2DD-ABCF-F843-4973B1D2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0115"/>
            <a:ext cx="10515600" cy="4351338"/>
          </a:xfrm>
        </p:spPr>
        <p:txBody>
          <a:bodyPr/>
          <a:lstStyle/>
          <a:p>
            <a:r>
              <a:rPr lang="pt-BR" dirty="0"/>
              <a:t>Ajuda na decisão do melhor modelo</a:t>
            </a:r>
          </a:p>
          <a:p>
            <a:r>
              <a:rPr lang="pt-BR" dirty="0"/>
              <a:t>Traz nova perspectiva</a:t>
            </a:r>
          </a:p>
          <a:p>
            <a:r>
              <a:rPr lang="pt-BR" dirty="0"/>
              <a:t>Novos argumentos sobre a calibragem da nossa regressão </a:t>
            </a:r>
            <a:r>
              <a:rPr lang="pt-BR" dirty="0" err="1"/>
              <a:t>lógistica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7964C6-41B7-4C04-BFAD-40B105074515}"/>
              </a:ext>
            </a:extLst>
          </p:cNvPr>
          <p:cNvSpPr/>
          <p:nvPr/>
        </p:nvSpPr>
        <p:spPr>
          <a:xfrm>
            <a:off x="838200" y="1808675"/>
            <a:ext cx="3362632" cy="199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Matriz Confusão</a:t>
            </a:r>
          </a:p>
        </p:txBody>
      </p:sp>
    </p:spTree>
    <p:extLst>
      <p:ext uri="{BB962C8B-B14F-4D97-AF65-F5344CB8AC3E}">
        <p14:creationId xmlns:p14="http://schemas.microsoft.com/office/powerpoint/2010/main" val="128655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E445E2-3179-4511-81EB-5986AB33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07" y="1387117"/>
            <a:ext cx="11265985" cy="34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8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DB4A5-BE4B-B165-5739-81526B9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 ROC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58214D-42ED-8940-525F-565F3E7B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0688"/>
            <a:ext cx="10948648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ABD5-031C-372A-1B49-B7DC16F9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FB6AF-EA38-A14F-BF17-96C845CE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diferença entre </a:t>
            </a:r>
            <a:r>
              <a:rPr lang="pt-BR" dirty="0" err="1"/>
              <a:t>roc_curve</a:t>
            </a:r>
            <a:r>
              <a:rPr lang="pt-BR" dirty="0"/>
              <a:t> e </a:t>
            </a:r>
            <a:r>
              <a:rPr lang="pt-BR" dirty="0" err="1"/>
              <a:t>roc_auc_score</a:t>
            </a:r>
            <a:r>
              <a:rPr lang="pt-BR"/>
              <a:t> está na função que cada um desempenha ao avaliar o desempenho de um modelo de classificação binária: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04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D91A6-B4B6-41FC-CE64-C4799CFF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AA30EF-F975-798C-F0F7-DC6ED9F8A04D}"/>
              </a:ext>
            </a:extLst>
          </p:cNvPr>
          <p:cNvSpPr/>
          <p:nvPr/>
        </p:nvSpPr>
        <p:spPr>
          <a:xfrm>
            <a:off x="685800" y="2414588"/>
            <a:ext cx="2843213" cy="101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CLASSIFICATION REPORT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70D5E3-5F3C-10C7-1154-798C9D58902B}"/>
              </a:ext>
            </a:extLst>
          </p:cNvPr>
          <p:cNvSpPr/>
          <p:nvPr/>
        </p:nvSpPr>
        <p:spPr>
          <a:xfrm>
            <a:off x="5534026" y="1038226"/>
            <a:ext cx="3324224" cy="1240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É UMA MÉTRICA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408BCC-D10C-FEFC-D048-34D8E5DA0E96}"/>
              </a:ext>
            </a:extLst>
          </p:cNvPr>
          <p:cNvSpPr/>
          <p:nvPr/>
        </p:nvSpPr>
        <p:spPr>
          <a:xfrm>
            <a:off x="5534024" y="2400300"/>
            <a:ext cx="3324225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AVALIA O MOTOR DE CLASSIFICAÇÃO PARA CONCESSÃO DE CRÉDITO DO </a:t>
            </a:r>
            <a:r>
              <a:rPr lang="pt-BR" dirty="0" err="1"/>
              <a:t>ANACONDABANk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0F1F21-85A3-F162-0A9D-791D149BDE9D}"/>
              </a:ext>
            </a:extLst>
          </p:cNvPr>
          <p:cNvSpPr/>
          <p:nvPr/>
        </p:nvSpPr>
        <p:spPr>
          <a:xfrm>
            <a:off x="5534023" y="3968652"/>
            <a:ext cx="3324225" cy="1221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MATRIZ DE CONFUSÃO POR SI SÓ É UMA MÉTRICA IMPORTANTE</a:t>
            </a:r>
          </a:p>
        </p:txBody>
      </p:sp>
    </p:spTree>
    <p:extLst>
      <p:ext uri="{BB962C8B-B14F-4D97-AF65-F5344CB8AC3E}">
        <p14:creationId xmlns:p14="http://schemas.microsoft.com/office/powerpoint/2010/main" val="354826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FD7E4-189A-A72D-AF00-5C61ECE0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2393950"/>
            <a:ext cx="4205287" cy="1325563"/>
          </a:xfrm>
        </p:spPr>
        <p:txBody>
          <a:bodyPr/>
          <a:lstStyle/>
          <a:p>
            <a:r>
              <a:rPr lang="pt-BR" b="1" dirty="0" err="1"/>
              <a:t>Classification</a:t>
            </a:r>
            <a:r>
              <a:rPr lang="pt-BR" b="1" dirty="0"/>
              <a:t> Report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228D74-B854-A8F7-1E3C-56F64F16FD2E}"/>
              </a:ext>
            </a:extLst>
          </p:cNvPr>
          <p:cNvSpPr/>
          <p:nvPr/>
        </p:nvSpPr>
        <p:spPr>
          <a:xfrm>
            <a:off x="6505576" y="1653580"/>
            <a:ext cx="3324224" cy="1240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 DO SCIKIT-LEARN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7607A8-123D-6499-C0FE-55164243846A}"/>
              </a:ext>
            </a:extLst>
          </p:cNvPr>
          <p:cNvSpPr/>
          <p:nvPr/>
        </p:nvSpPr>
        <p:spPr>
          <a:xfrm>
            <a:off x="6505576" y="3587155"/>
            <a:ext cx="3324225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ORGANIZA E COMPILA AS FUNÇÕES DERIVADAS DA MATRIZ DE CONFUSÃO</a:t>
            </a:r>
          </a:p>
        </p:txBody>
      </p:sp>
    </p:spTree>
    <p:extLst>
      <p:ext uri="{BB962C8B-B14F-4D97-AF65-F5344CB8AC3E}">
        <p14:creationId xmlns:p14="http://schemas.microsoft.com/office/powerpoint/2010/main" val="100819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BC952-68D4-E4E7-4B0F-E4331DB8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LABORATÓRIO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07C653-3053-ECD3-EC23-B6E54769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8" y="1385887"/>
            <a:ext cx="10636029" cy="9001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EDB0DD-3316-52D8-A465-B8250C5B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8" y="2450669"/>
            <a:ext cx="10636029" cy="8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A15BA-5288-7D21-0C91-D6B48A94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RESULTADO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0E8039-6674-1E24-DF23-7F9B58AA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547813"/>
            <a:ext cx="10406063" cy="41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7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E99EF-45BB-AA67-3322-DDC1DFA9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Lembra do nosso classificador de cachorros?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C8BA13-F336-0878-14E4-C32E42CB1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29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24302-8657-5F4A-F481-13DB2DC5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Acurácia </a:t>
            </a:r>
            <a:r>
              <a:rPr lang="pt-BR" b="1" dirty="0"/>
              <a:t>84%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773540-647E-AC53-6D11-2A1BC956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4" y="1769269"/>
            <a:ext cx="3319462" cy="33194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E15434C-E9C0-70CB-C94A-C133A8E7E4BA}"/>
              </a:ext>
            </a:extLst>
          </p:cNvPr>
          <p:cNvSpPr txBox="1"/>
          <p:nvPr/>
        </p:nvSpPr>
        <p:spPr>
          <a:xfrm>
            <a:off x="838200" y="5167312"/>
            <a:ext cx="2230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100 casos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3D57308E-C57C-1746-F268-00A006E2C29E}"/>
              </a:ext>
            </a:extLst>
          </p:cNvPr>
          <p:cNvSpPr/>
          <p:nvPr/>
        </p:nvSpPr>
        <p:spPr>
          <a:xfrm>
            <a:off x="3800476" y="2282428"/>
            <a:ext cx="4221956" cy="211455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classificador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56FA26-46F9-57D5-8071-345A35C8F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2" y="1669257"/>
            <a:ext cx="3319462" cy="331946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FF6C05D-F0FB-90D0-EFF5-95C730A6C431}"/>
              </a:ext>
            </a:extLst>
          </p:cNvPr>
          <p:cNvSpPr txBox="1"/>
          <p:nvPr/>
        </p:nvSpPr>
        <p:spPr>
          <a:xfrm>
            <a:off x="9074327" y="5167312"/>
            <a:ext cx="197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84% </a:t>
            </a:r>
            <a:r>
              <a:rPr lang="pt-BR" dirty="0"/>
              <a:t>casos corretos</a:t>
            </a:r>
          </a:p>
        </p:txBody>
      </p:sp>
    </p:spTree>
    <p:extLst>
      <p:ext uri="{BB962C8B-B14F-4D97-AF65-F5344CB8AC3E}">
        <p14:creationId xmlns:p14="http://schemas.microsoft.com/office/powerpoint/2010/main" val="240290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F5A58-C08D-30FE-585F-84E300AF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PRECISION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79A0BF-F3C8-3433-B2F1-D939CC0A655F}"/>
              </a:ext>
            </a:extLst>
          </p:cNvPr>
          <p:cNvSpPr txBox="1"/>
          <p:nvPr/>
        </p:nvSpPr>
        <p:spPr>
          <a:xfrm>
            <a:off x="838200" y="1971674"/>
            <a:ext cx="9315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Proporção</a:t>
            </a:r>
            <a:r>
              <a:rPr lang="pt-BR" sz="2400" dirty="0"/>
              <a:t> de predições corretas de uma categoria em relação a todas as </a:t>
            </a:r>
          </a:p>
          <a:p>
            <a:r>
              <a:rPr lang="pt-BR" sz="2400" dirty="0"/>
              <a:t>predições dessa categoria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C0A021-35D5-9AC1-81C1-737ED17B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3429000"/>
            <a:ext cx="3228975" cy="1104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9B820FF-490B-FC74-FB73-EE6ABE44FFD5}"/>
              </a:ext>
            </a:extLst>
          </p:cNvPr>
          <p:cNvSpPr txBox="1"/>
          <p:nvPr/>
        </p:nvSpPr>
        <p:spPr>
          <a:xfrm>
            <a:off x="838200" y="5972176"/>
            <a:ext cx="98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 todos os animais que o meu classificador disse que era cachorro. Quantos realmente </a:t>
            </a:r>
            <a:r>
              <a:rPr lang="pt-BR" b="1" dirty="0"/>
              <a:t>são cachorros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139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0BB1D-3075-9358-E5AB-2275E69C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Recall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2A563-E7EA-013F-A2EF-7EBFAC3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b="1" u="sng" dirty="0"/>
              <a:t>Proporção </a:t>
            </a:r>
            <a:r>
              <a:rPr lang="pt-BR" dirty="0"/>
              <a:t>de predições corretas da categoria alvo.</a:t>
            </a:r>
          </a:p>
          <a:p>
            <a:r>
              <a:rPr lang="pt-BR" dirty="0"/>
              <a:t>De todos os cachorros o que nosso modelo disse que era </a:t>
            </a:r>
            <a:r>
              <a:rPr lang="pt-BR" dirty="0" err="1"/>
              <a:t>cahorro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A3148F-E259-EC63-AE11-7B65A1D7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3219449"/>
            <a:ext cx="32004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52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175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Classification Report</vt:lpstr>
      <vt:lpstr>Introdução</vt:lpstr>
      <vt:lpstr>Classification Report</vt:lpstr>
      <vt:lpstr>LABORATÓRIO</vt:lpstr>
      <vt:lpstr>RESULTADO</vt:lpstr>
      <vt:lpstr>Lembra do nosso classificador de cachorros?</vt:lpstr>
      <vt:lpstr>Acurácia 84%</vt:lpstr>
      <vt:lpstr>PRECISION</vt:lpstr>
      <vt:lpstr>Recall</vt:lpstr>
      <vt:lpstr>Apresentação do PowerPoint</vt:lpstr>
      <vt:lpstr>Apresentação do PowerPoint</vt:lpstr>
      <vt:lpstr>Apresentação do PowerPoint</vt:lpstr>
      <vt:lpstr>Apresentação do PowerPoint</vt:lpstr>
      <vt:lpstr>Curva Roc</vt:lpstr>
      <vt:lpstr>Apresentação do PowerPoint</vt:lpstr>
      <vt:lpstr>Gráfico</vt:lpstr>
      <vt:lpstr>Apresentação do PowerPoint</vt:lpstr>
      <vt:lpstr>Curva ROC</vt:lpstr>
      <vt:lpstr>Diferença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Report</dc:title>
  <dc:creator>Romulo Pereira</dc:creator>
  <cp:lastModifiedBy>ead</cp:lastModifiedBy>
  <cp:revision>5</cp:revision>
  <dcterms:created xsi:type="dcterms:W3CDTF">2024-10-29T03:28:20Z</dcterms:created>
  <dcterms:modified xsi:type="dcterms:W3CDTF">2024-10-29T19:13:06Z</dcterms:modified>
</cp:coreProperties>
</file>