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75" r:id="rId15"/>
    <p:sldId id="283" r:id="rId16"/>
    <p:sldId id="288" r:id="rId17"/>
    <p:sldId id="285" r:id="rId18"/>
    <p:sldId id="284" r:id="rId19"/>
    <p:sldId id="268" r:id="rId20"/>
    <p:sldId id="274" r:id="rId21"/>
    <p:sldId id="281" r:id="rId22"/>
    <p:sldId id="280" r:id="rId23"/>
    <p:sldId id="276" r:id="rId24"/>
    <p:sldId id="269" r:id="rId25"/>
    <p:sldId id="270" r:id="rId26"/>
    <p:sldId id="271" r:id="rId27"/>
    <p:sldId id="272" r:id="rId28"/>
    <p:sldId id="273" r:id="rId29"/>
    <p:sldId id="277" r:id="rId30"/>
    <p:sldId id="278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6585707/mod_resource/content/1/Cole%20Nussbaumer%20Knaflic%20%282017%29.%20Storytelling%20com%20Dados%20_%20um%20Guia%20Sobre%20Visualiza%C3%A7%C3%A3o%20de%20Dados%20Para%20Profissionais%20de%20Neg%C3%B3cio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DF3-3F49-4A21-B7C8-E96EE4FD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176AA-F2A1-4420-A580-5F053A67A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Storytelling</a:t>
            </a:r>
            <a:r>
              <a:rPr lang="pt-BR" dirty="0"/>
              <a:t> (contando histórias com dados)</a:t>
            </a:r>
          </a:p>
        </p:txBody>
      </p:sp>
    </p:spTree>
    <p:extLst>
      <p:ext uri="{BB962C8B-B14F-4D97-AF65-F5344CB8AC3E}">
        <p14:creationId xmlns:p14="http://schemas.microsoft.com/office/powerpoint/2010/main" val="39116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35949C-BD74-49EB-8E90-3421FD9C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71791"/>
            <a:ext cx="8716161" cy="35426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506ED4-24AD-4F89-8AFF-68F62FCE401B}"/>
              </a:ext>
            </a:extLst>
          </p:cNvPr>
          <p:cNvSpPr txBox="1"/>
          <p:nvPr/>
        </p:nvSpPr>
        <p:spPr>
          <a:xfrm>
            <a:off x="5463070" y="2043120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groupby</a:t>
            </a:r>
            <a:r>
              <a:rPr lang="pt-BR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26F29A-1F0F-4657-8658-93F2C2B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3972314"/>
            <a:ext cx="8422547" cy="759929"/>
          </a:xfrm>
          <a:prstGeom prst="rect">
            <a:avLst/>
          </a:prstGeom>
          <a:solidFill>
            <a:srgbClr val="FFC000"/>
          </a:solidFill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DDFEB5-D806-4ECC-BF41-70C02ABC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200" y="1053736"/>
            <a:ext cx="2575552" cy="2489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34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540205-D7C9-4B51-9F04-7493BDAB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" y="133350"/>
            <a:ext cx="6477000" cy="6724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E18E65-992A-4284-A4BD-4CA8660B8C86}"/>
              </a:ext>
            </a:extLst>
          </p:cNvPr>
          <p:cNvSpPr txBox="1"/>
          <p:nvPr/>
        </p:nvSpPr>
        <p:spPr>
          <a:xfrm>
            <a:off x="7524925" y="1124125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AB5F5E-D02A-4F07-B750-E6DE947E73BE}"/>
              </a:ext>
            </a:extLst>
          </p:cNvPr>
          <p:cNvSpPr txBox="1"/>
          <p:nvPr/>
        </p:nvSpPr>
        <p:spPr>
          <a:xfrm>
            <a:off x="7524925" y="2140591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9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E629E0-002C-4099-9849-40358C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4" y="86687"/>
            <a:ext cx="5141316" cy="2668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B93F6-53C4-4A3D-A07C-824037A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4" y="2725627"/>
            <a:ext cx="5141316" cy="41323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C860D0-1B11-4BB5-9AB9-C480645AD2DA}"/>
              </a:ext>
            </a:extLst>
          </p:cNvPr>
          <p:cNvSpPr txBox="1"/>
          <p:nvPr/>
        </p:nvSpPr>
        <p:spPr>
          <a:xfrm>
            <a:off x="5464171" y="88923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74E7EA-EA90-4CB2-82F6-2F8CEAC6B69D}"/>
              </a:ext>
            </a:extLst>
          </p:cNvPr>
          <p:cNvSpPr txBox="1"/>
          <p:nvPr/>
        </p:nvSpPr>
        <p:spPr>
          <a:xfrm>
            <a:off x="5464171" y="2895600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AE4D-D9BD-452E-B4A1-7F10CDFE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1AA0D-EF22-480A-8A05-9FECEF16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Entender e estudar (gráficos simples , complexos)</a:t>
            </a:r>
          </a:p>
        </p:txBody>
      </p:sp>
    </p:spTree>
    <p:extLst>
      <p:ext uri="{BB962C8B-B14F-4D97-AF65-F5344CB8AC3E}">
        <p14:creationId xmlns:p14="http://schemas.microsoft.com/office/powerpoint/2010/main" val="37897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BEC3-E956-49C3-BF6A-BF87B34B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FFF82-5DBD-42A3-B59F-65EB300AE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Apoiar o professor e orquestrador de IA para escolher os melhores estilos musicais para aplicar em atividades de sala de aula.</a:t>
            </a:r>
          </a:p>
        </p:txBody>
      </p:sp>
    </p:spTree>
    <p:extLst>
      <p:ext uri="{BB962C8B-B14F-4D97-AF65-F5344CB8AC3E}">
        <p14:creationId xmlns:p14="http://schemas.microsoft.com/office/powerpoint/2010/main" val="8148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7" y="539525"/>
            <a:ext cx="4079245" cy="28942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92A305-9451-4946-935A-89F3A67B36D7}"/>
              </a:ext>
            </a:extLst>
          </p:cNvPr>
          <p:cNvSpPr txBox="1"/>
          <p:nvPr/>
        </p:nvSpPr>
        <p:spPr>
          <a:xfrm>
            <a:off x="224307" y="159391"/>
            <a:ext cx="456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Manhã (Inteligência Artificial)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54603F-3875-4899-AC4C-E8176B9A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3" y="528723"/>
            <a:ext cx="4416658" cy="30383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3DC237-C7E8-4740-A2BB-5B748EC9A588}"/>
              </a:ext>
            </a:extLst>
          </p:cNvPr>
          <p:cNvSpPr txBox="1"/>
          <p:nvPr/>
        </p:nvSpPr>
        <p:spPr>
          <a:xfrm>
            <a:off x="6422493" y="170193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Tarde (Inteligência Artificial)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BF7FDA-9F62-4CBA-9246-6C7C9694F418}"/>
              </a:ext>
            </a:extLst>
          </p:cNvPr>
          <p:cNvSpPr/>
          <p:nvPr/>
        </p:nvSpPr>
        <p:spPr>
          <a:xfrm>
            <a:off x="535256" y="3959604"/>
            <a:ext cx="4355525" cy="210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de Micro (Alisson)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C6F1F-8905-4E99-A257-D4EFD8DC8C42}"/>
              </a:ext>
            </a:extLst>
          </p:cNvPr>
          <p:cNvSpPr/>
          <p:nvPr/>
        </p:nvSpPr>
        <p:spPr>
          <a:xfrm>
            <a:off x="6422493" y="4019725"/>
            <a:ext cx="4355525" cy="210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Lógica de Programação (</a:t>
            </a:r>
            <a:r>
              <a:rPr lang="pt-BR" dirty="0" err="1"/>
              <a:t>Karython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7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85871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9AAD9D-7140-4EFD-9E32-402F5E85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214437"/>
            <a:ext cx="9420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674EE0-CDEA-4982-8EF0-0FD325E4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" y="2093619"/>
            <a:ext cx="6128726" cy="28687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8908F0-1146-4D88-AC7A-44B6C7D2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58" y="2002242"/>
            <a:ext cx="6205417" cy="4855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989D8C-0AB0-44AF-8C9F-8AA9D04F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13" y="167978"/>
            <a:ext cx="3892179" cy="38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3DA7E6-DD47-4B72-844A-06ABC3D8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33" y="1082816"/>
            <a:ext cx="4098372" cy="411634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FED65DE-FD59-43A5-ABB1-A155ED256364}"/>
              </a:ext>
            </a:extLst>
          </p:cNvPr>
          <p:cNvSpPr/>
          <p:nvPr/>
        </p:nvSpPr>
        <p:spPr>
          <a:xfrm>
            <a:off x="2143737" y="5389074"/>
            <a:ext cx="7276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https://linktr.ee/romulocesarsilvestre</a:t>
            </a:r>
          </a:p>
        </p:txBody>
      </p:sp>
    </p:spTree>
    <p:extLst>
      <p:ext uri="{BB962C8B-B14F-4D97-AF65-F5344CB8AC3E}">
        <p14:creationId xmlns:p14="http://schemas.microsoft.com/office/powerpoint/2010/main" val="41047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C7A20-4951-44F3-8536-36A0E7A8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9" y="1614655"/>
            <a:ext cx="3765609" cy="25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9BBF5-2EFD-4D2B-BB0E-42C2F458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68" y="2012298"/>
            <a:ext cx="3760247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218E-78D2-429B-BF6C-69373B2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D7C5E2-C6DD-499A-B740-1E162D24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67052"/>
            <a:ext cx="4363925" cy="5360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916899-9EE2-4A91-97F1-D6ED9AC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421105"/>
            <a:ext cx="3884103" cy="7473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A3AE13-1348-49DA-B6BF-5A8E9919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77" y="1339923"/>
            <a:ext cx="6304776" cy="41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C8FC18-522C-472E-9B2A-E33B654F8101}"/>
              </a:ext>
            </a:extLst>
          </p:cNvPr>
          <p:cNvSpPr txBox="1"/>
          <p:nvPr/>
        </p:nvSpPr>
        <p:spPr>
          <a:xfrm>
            <a:off x="1174459" y="283547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de Dados com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46107F-8FCE-466A-84A8-08615522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3204811"/>
            <a:ext cx="3933825" cy="11620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2D4B70E-4253-4007-8DFA-87E7FA707EBF}"/>
              </a:ext>
            </a:extLst>
          </p:cNvPr>
          <p:cNvSpPr txBox="1">
            <a:spLocks/>
          </p:cNvSpPr>
          <p:nvPr/>
        </p:nvSpPr>
        <p:spPr>
          <a:xfrm>
            <a:off x="3884984" y="3946314"/>
            <a:ext cx="1211958" cy="57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Tarefa 2</a:t>
            </a:r>
          </a:p>
        </p:txBody>
      </p:sp>
    </p:spTree>
    <p:extLst>
      <p:ext uri="{BB962C8B-B14F-4D97-AF65-F5344CB8AC3E}">
        <p14:creationId xmlns:p14="http://schemas.microsoft.com/office/powerpoint/2010/main" val="14713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A4F6-23BA-4A22-A3F0-E900FCD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3C7E-4573-4D29-B622-0D89B4CE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ABC6E4-9C57-4929-A582-50FB3401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006971"/>
            <a:ext cx="10856582" cy="13888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05D64F-C9DC-4057-9179-952AA771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178034"/>
            <a:ext cx="10848615" cy="6535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896155-2818-478C-B3DF-032CC7DD6A73}"/>
              </a:ext>
            </a:extLst>
          </p:cNvPr>
          <p:cNvSpPr txBox="1"/>
          <p:nvPr/>
        </p:nvSpPr>
        <p:spPr>
          <a:xfrm>
            <a:off x="453006" y="22818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8C8EB2-6032-4816-B0A7-1AFD839B7A57}"/>
              </a:ext>
            </a:extLst>
          </p:cNvPr>
          <p:cNvSpPr txBox="1"/>
          <p:nvPr/>
        </p:nvSpPr>
        <p:spPr>
          <a:xfrm>
            <a:off x="443978" y="36338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3609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56D6-010B-40B6-BCBC-06856601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Gráfico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425C2-6498-4C3E-9330-02F9818E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</a:t>
            </a:r>
            <a:r>
              <a:rPr lang="pt-BR" dirty="0" err="1"/>
              <a:t>boxplot</a:t>
            </a:r>
            <a:r>
              <a:rPr lang="pt-BR" dirty="0"/>
              <a:t> é excelente para comparar a distribuição de notas entre diferentes estilos musicais, pois ele mostra a mediana, os quartis, e os outliers de cada gênero musical. Isso ajuda a identificar rapidamente qual estilo tem a maior ou menor mediana, além de destacar valores extremos.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8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4118-97B8-487F-8710-89BCFEE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C754D-35C3-4E8D-842A-B9578AEB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03E8E2-B7C7-4805-8285-6EA041F92C9B}"/>
              </a:ext>
            </a:extLst>
          </p:cNvPr>
          <p:cNvSpPr/>
          <p:nvPr/>
        </p:nvSpPr>
        <p:spPr>
          <a:xfrm>
            <a:off x="2033766" y="3223474"/>
            <a:ext cx="81244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/>
              <a:t>plt.figure</a:t>
            </a:r>
            <a:r>
              <a:rPr lang="pt-BR" sz="5400" dirty="0"/>
              <a:t>(</a:t>
            </a:r>
            <a:r>
              <a:rPr lang="pt-BR" sz="5400" dirty="0" err="1"/>
              <a:t>figsize</a:t>
            </a:r>
            <a:r>
              <a:rPr lang="pt-BR" sz="5400" dirty="0"/>
              <a:t>=(12, 6))</a:t>
            </a:r>
          </a:p>
        </p:txBody>
      </p:sp>
    </p:spTree>
    <p:extLst>
      <p:ext uri="{BB962C8B-B14F-4D97-AF65-F5344CB8AC3E}">
        <p14:creationId xmlns:p14="http://schemas.microsoft.com/office/powerpoint/2010/main" val="403036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A710-D266-4F5C-ABE4-39780BA5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83841"/>
            <a:ext cx="10058400" cy="1609344"/>
          </a:xfrm>
        </p:spPr>
        <p:txBody>
          <a:bodyPr/>
          <a:lstStyle/>
          <a:p>
            <a:r>
              <a:rPr lang="pt-BR" dirty="0"/>
              <a:t>detalhes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686377-9999-47AA-869C-C6FBC11E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792103"/>
            <a:ext cx="8391525" cy="1114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705257-E8C8-4D91-BD73-38C960F4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04" y="1943767"/>
            <a:ext cx="7362825" cy="1885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580A99-718B-4AA4-B2B0-FA57D53F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82" y="3784958"/>
            <a:ext cx="7791450" cy="847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7D9972-8D4D-4419-B8E1-79830817B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4680308"/>
            <a:ext cx="6343650" cy="45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33A6B5-3F9C-405E-91D8-D732B726B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82" y="5171668"/>
            <a:ext cx="7191375" cy="409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2993D1-CE0B-439B-A170-D54AC529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75" y="5615403"/>
            <a:ext cx="7981950" cy="1076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F03BD1-FDA0-4814-8303-3F6337DC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150" y="4594583"/>
            <a:ext cx="489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033F34-8C15-4D88-B02E-4BCFAA1D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666750"/>
            <a:ext cx="114776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5" y="862273"/>
            <a:ext cx="7522609" cy="53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CD55-9464-4638-A212-49B582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0AFB-BAA0-4687-9E7C-42F98D59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gráficos simples</a:t>
            </a:r>
          </a:p>
          <a:p>
            <a:pPr lvl="1"/>
            <a:r>
              <a:rPr lang="pt-BR" dirty="0"/>
              <a:t>Barra Horizontal</a:t>
            </a:r>
          </a:p>
          <a:p>
            <a:pPr lvl="1"/>
            <a:r>
              <a:rPr lang="pt-BR" dirty="0"/>
              <a:t>Barra Vertical</a:t>
            </a:r>
          </a:p>
          <a:p>
            <a:pPr lvl="1"/>
            <a:r>
              <a:rPr lang="pt-BR" dirty="0"/>
              <a:t>Pizza </a:t>
            </a:r>
          </a:p>
          <a:p>
            <a:pPr lvl="1"/>
            <a:r>
              <a:rPr lang="pt-BR" dirty="0"/>
              <a:t>Linhas</a:t>
            </a:r>
          </a:p>
          <a:p>
            <a:r>
              <a:rPr lang="pt-BR" dirty="0"/>
              <a:t>Excel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Power BI</a:t>
            </a:r>
          </a:p>
          <a:p>
            <a:pPr lvl="1"/>
            <a:r>
              <a:rPr lang="pt-BR" dirty="0"/>
              <a:t>VBA (gráficos na mão)</a:t>
            </a:r>
          </a:p>
          <a:p>
            <a:pPr lvl="1"/>
            <a:r>
              <a:rPr lang="pt-BR" dirty="0"/>
              <a:t>Tabela Dinâmica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64F6-276E-4E0C-84D2-0738C172C7FA}"/>
              </a:ext>
            </a:extLst>
          </p:cNvPr>
          <p:cNvSpPr txBox="1"/>
          <p:nvPr/>
        </p:nvSpPr>
        <p:spPr>
          <a:xfrm>
            <a:off x="5058562" y="1735514"/>
            <a:ext cx="1531188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.</a:t>
            </a:r>
            <a:r>
              <a:rPr lang="pt-BR" sz="4800" dirty="0" err="1"/>
              <a:t>csv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xls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xml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json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txt</a:t>
            </a:r>
            <a:endParaRPr lang="pt-BR" sz="4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852295-8BBA-45F8-88C6-4FD6F8DC464E}"/>
              </a:ext>
            </a:extLst>
          </p:cNvPr>
          <p:cNvSpPr/>
          <p:nvPr/>
        </p:nvSpPr>
        <p:spPr>
          <a:xfrm>
            <a:off x="7519010" y="2093976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0C704D-ECD9-4819-813E-F881122FED4F}"/>
              </a:ext>
            </a:extLst>
          </p:cNvPr>
          <p:cNvSpPr/>
          <p:nvPr/>
        </p:nvSpPr>
        <p:spPr>
          <a:xfrm>
            <a:off x="7649633" y="4029164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17386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CE6667-1BA7-437D-8AF6-21DAA5B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1132"/>
            <a:ext cx="12172950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CC2B0-E18A-44B6-B44D-4A59BDD6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77"/>
            <a:ext cx="12192000" cy="34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7594B6-038A-458B-AA67-2C479458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" y="1404238"/>
            <a:ext cx="4055901" cy="4207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6F1F6B-55C7-40BF-9C26-67D181CCC728}"/>
              </a:ext>
            </a:extLst>
          </p:cNvPr>
          <p:cNvSpPr txBox="1"/>
          <p:nvPr/>
        </p:nvSpPr>
        <p:spPr>
          <a:xfrm>
            <a:off x="1851094" y="939567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42E88-1C5E-48FB-9D0B-983EDF25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0" y="308756"/>
            <a:ext cx="6025393" cy="2734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5D8331-9ECF-482A-9FC4-E70CF7A8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0" y="3192690"/>
            <a:ext cx="4213371" cy="27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9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EB82-5B50-4715-8722-23F70E0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Karython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23A7A-2796-40A5-BEF4-2DE998D3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Publico-Alvo</a:t>
            </a:r>
            <a:r>
              <a:rPr lang="pt-BR" b="1" dirty="0"/>
              <a:t>: </a:t>
            </a:r>
            <a:r>
              <a:rPr lang="pt-BR" dirty="0"/>
              <a:t>Nem</a:t>
            </a:r>
          </a:p>
          <a:p>
            <a:r>
              <a:rPr lang="pt-BR" dirty="0"/>
              <a:t>Gráfico entregue para o professor: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Vertical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Horizontal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 err="1"/>
              <a:t>Boxplot</a:t>
            </a:r>
            <a:endParaRPr lang="pt-BR" dirty="0"/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Histograma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380143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6B22-FA19-4599-B27E-0B572917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58" y="150989"/>
            <a:ext cx="10058400" cy="1609344"/>
          </a:xfrm>
        </p:spPr>
        <p:txBody>
          <a:bodyPr/>
          <a:lstStyle/>
          <a:p>
            <a:r>
              <a:rPr lang="pt-BR" dirty="0"/>
              <a:t>Gabarito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63A01-5FB8-44CD-9D1C-DD594B06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15" y="368316"/>
            <a:ext cx="4105275" cy="132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55019E-B16C-480F-9C60-37C10C43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0" y="2126748"/>
            <a:ext cx="9906000" cy="1009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3E344E-E00C-4E13-94DC-4B2BF3A1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52" y="475418"/>
            <a:ext cx="2722490" cy="11097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476DA4-326A-4D9E-9CD1-33FD6EDA4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80" y="3677957"/>
            <a:ext cx="10354597" cy="852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108E6A-299C-411A-8725-4161EE25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978" y="4782205"/>
            <a:ext cx="8477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7907E4-3374-4270-A0CE-85875C3C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019"/>
            <a:ext cx="12192000" cy="30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D44229-997F-4242-8EA6-0A3F9EA3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" y="1317071"/>
            <a:ext cx="11585939" cy="41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FAB9BB-2805-4EED-9C96-4D5388A4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9" y="-100668"/>
            <a:ext cx="9938058" cy="6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0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FD45B9-B80B-4BD5-9A12-8E12272A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81" y="653016"/>
            <a:ext cx="3983503" cy="51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74EB89-ECDB-4B52-9027-292C7BF0B813}"/>
              </a:ext>
            </a:extLst>
          </p:cNvPr>
          <p:cNvSpPr/>
          <p:nvPr/>
        </p:nvSpPr>
        <p:spPr>
          <a:xfrm>
            <a:off x="268448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B754C2-67B0-4194-B456-D04C01324E4B}"/>
              </a:ext>
            </a:extLst>
          </p:cNvPr>
          <p:cNvSpPr/>
          <p:nvPr/>
        </p:nvSpPr>
        <p:spPr>
          <a:xfrm>
            <a:off x="3205993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PRÉ-PROCESSAMENTO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CB131-273F-49BD-9982-F331543E415F}"/>
              </a:ext>
            </a:extLst>
          </p:cNvPr>
          <p:cNvSpPr/>
          <p:nvPr/>
        </p:nvSpPr>
        <p:spPr>
          <a:xfrm>
            <a:off x="7029974" y="486561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306F87-6F3B-44DA-B0BC-C861D5472CB6}"/>
              </a:ext>
            </a:extLst>
          </p:cNvPr>
          <p:cNvSpPr/>
          <p:nvPr/>
        </p:nvSpPr>
        <p:spPr>
          <a:xfrm>
            <a:off x="7029974" y="3691156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VISUALIZATION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F601F3-39F8-497E-82E1-BD2C1BC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4" y="1837189"/>
            <a:ext cx="1459574" cy="14659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5C92DA-47C1-4769-9C86-D41EF9D4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3" y="2122415"/>
            <a:ext cx="2236518" cy="906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1F093A-B563-4B0F-A057-D34A24E60F23}"/>
              </a:ext>
            </a:extLst>
          </p:cNvPr>
          <p:cNvSpPr txBox="1"/>
          <p:nvPr/>
        </p:nvSpPr>
        <p:spPr>
          <a:xfrm>
            <a:off x="3895996" y="4437776"/>
            <a:ext cx="121219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df.drop</a:t>
            </a:r>
            <a:r>
              <a:rPr lang="pt-BR" dirty="0"/>
              <a:t>( )</a:t>
            </a:r>
          </a:p>
          <a:p>
            <a:r>
              <a:rPr lang="pt-BR" dirty="0" err="1"/>
              <a:t>df.sum</a:t>
            </a:r>
            <a:r>
              <a:rPr lang="pt-BR" dirty="0"/>
              <a:t>( 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FC94B7-9838-4D8F-9564-D1FF094D38D4}"/>
              </a:ext>
            </a:extLst>
          </p:cNvPr>
          <p:cNvCxnSpPr/>
          <p:nvPr/>
        </p:nvCxnSpPr>
        <p:spPr>
          <a:xfrm flipV="1">
            <a:off x="5964572" y="1837189"/>
            <a:ext cx="788566" cy="494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FA76D0-36B4-41B3-91EA-B4335E99F1A6}"/>
              </a:ext>
            </a:extLst>
          </p:cNvPr>
          <p:cNvCxnSpPr>
            <a:cxnSpLocks/>
          </p:cNvCxnSpPr>
          <p:nvPr/>
        </p:nvCxnSpPr>
        <p:spPr>
          <a:xfrm>
            <a:off x="5964572" y="4605556"/>
            <a:ext cx="1020099" cy="335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59A28B-E742-4EAF-B296-3473D8D82909}"/>
              </a:ext>
            </a:extLst>
          </p:cNvPr>
          <p:cNvSpPr txBox="1"/>
          <p:nvPr/>
        </p:nvSpPr>
        <p:spPr>
          <a:xfrm>
            <a:off x="7350966" y="3807926"/>
            <a:ext cx="3703514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Linha</a:t>
            </a:r>
          </a:p>
          <a:p>
            <a:r>
              <a:rPr lang="pt-BR" dirty="0"/>
              <a:t>Barra</a:t>
            </a:r>
          </a:p>
          <a:p>
            <a:r>
              <a:rPr lang="pt-BR" dirty="0"/>
              <a:t>Dispersão</a:t>
            </a:r>
          </a:p>
          <a:p>
            <a:r>
              <a:rPr lang="pt-BR" dirty="0"/>
              <a:t>Pizza</a:t>
            </a:r>
          </a:p>
          <a:p>
            <a:r>
              <a:rPr lang="pt-BR" dirty="0" err="1"/>
              <a:t>Boxplot</a:t>
            </a:r>
            <a:endParaRPr lang="pt-BR" dirty="0"/>
          </a:p>
          <a:p>
            <a:r>
              <a:rPr lang="pt-BR" dirty="0"/>
              <a:t>Histograma</a:t>
            </a:r>
          </a:p>
          <a:p>
            <a:r>
              <a:rPr lang="pt-BR" dirty="0"/>
              <a:t>Gráfico como figura</a:t>
            </a:r>
          </a:p>
          <a:p>
            <a:r>
              <a:rPr lang="pt-BR" dirty="0" err="1"/>
              <a:t>Subplot</a:t>
            </a:r>
            <a:r>
              <a:rPr lang="pt-BR" dirty="0"/>
              <a:t>( 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1FFBA4D-D727-4369-8FD6-38F4CFC765A0}"/>
              </a:ext>
            </a:extLst>
          </p:cNvPr>
          <p:cNvSpPr/>
          <p:nvPr/>
        </p:nvSpPr>
        <p:spPr>
          <a:xfrm>
            <a:off x="8482942" y="4530055"/>
            <a:ext cx="2414357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233116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23DD00-A280-4236-AACD-BAD7185F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6" y="163585"/>
            <a:ext cx="8282078" cy="65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632B0F-BF9B-48EB-8F4F-CC774F8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6" y="549704"/>
            <a:ext cx="9469685" cy="5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824E3-EA20-4073-A036-2147E51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8" y="1831202"/>
            <a:ext cx="5619750" cy="3933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BE8FC7-2930-4E0E-B037-21D90D4B124D}"/>
              </a:ext>
            </a:extLst>
          </p:cNvPr>
          <p:cNvSpPr txBox="1"/>
          <p:nvPr/>
        </p:nvSpPr>
        <p:spPr>
          <a:xfrm>
            <a:off x="3984771" y="947956"/>
            <a:ext cx="406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Sala de Guerra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D580B-76BA-4643-845E-C7C66780E59F}"/>
              </a:ext>
            </a:extLst>
          </p:cNvPr>
          <p:cNvSpPr txBox="1"/>
          <p:nvPr/>
        </p:nvSpPr>
        <p:spPr>
          <a:xfrm>
            <a:off x="8758106" y="202174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519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F8F7-0776-42A6-86B0-B71EE02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0294"/>
            <a:ext cx="10058400" cy="793682"/>
          </a:xfrm>
        </p:spPr>
        <p:txBody>
          <a:bodyPr>
            <a:normAutofit fontScale="90000"/>
          </a:bodyPr>
          <a:lstStyle/>
          <a:p>
            <a:r>
              <a:rPr lang="pt-BR" dirty="0"/>
              <a:t>BOXPLOT x </a:t>
            </a:r>
            <a:r>
              <a:rPr lang="pt-BR" dirty="0" err="1"/>
              <a:t>pd.describe</a:t>
            </a:r>
            <a:r>
              <a:rPr lang="pt-BR" dirty="0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776B-026B-49B6-9D47-5F00655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  <a:p>
            <a:pPr lvl="1"/>
            <a:r>
              <a:rPr lang="pt-BR" dirty="0"/>
              <a:t>População</a:t>
            </a:r>
          </a:p>
          <a:p>
            <a:pPr lvl="2"/>
            <a:r>
              <a:rPr lang="pt-BR" dirty="0"/>
              <a:t>12 milhões pessoas</a:t>
            </a:r>
          </a:p>
          <a:p>
            <a:pPr lvl="1"/>
            <a:r>
              <a:rPr lang="pt-BR" dirty="0"/>
              <a:t>Amostra</a:t>
            </a:r>
          </a:p>
          <a:p>
            <a:pPr lvl="2"/>
            <a:r>
              <a:rPr lang="pt-BR" dirty="0"/>
              <a:t>1.092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BA0682-8929-4CAA-81B0-6CD6E173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4" y="2481950"/>
            <a:ext cx="6571943" cy="11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14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1C7F48-0394-42AB-B8CB-8C7B6C93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2139193"/>
            <a:ext cx="6160279" cy="3976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09EB5-75EC-49B7-8AB0-AEB974A1F8E8}"/>
              </a:ext>
            </a:extLst>
          </p:cNvPr>
          <p:cNvSpPr txBox="1"/>
          <p:nvPr/>
        </p:nvSpPr>
        <p:spPr>
          <a:xfrm>
            <a:off x="973572" y="1502944"/>
            <a:ext cx="51224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err="1">
                <a:solidFill>
                  <a:srgbClr val="FF0000"/>
                </a:solidFill>
              </a:rPr>
              <a:t>Storytelling</a:t>
            </a:r>
            <a:r>
              <a:rPr lang="pt-BR" sz="3400" b="1" dirty="0">
                <a:solidFill>
                  <a:srgbClr val="FF0000"/>
                </a:solidFill>
              </a:rPr>
              <a:t>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C4E67-8CD6-41C5-8708-AE81E60E9D7F}"/>
              </a:ext>
            </a:extLst>
          </p:cNvPr>
          <p:cNvSpPr txBox="1"/>
          <p:nvPr/>
        </p:nvSpPr>
        <p:spPr>
          <a:xfrm>
            <a:off x="5033812" y="63001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Link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013F3-1D57-42F3-B864-1E6A30C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7" y="783192"/>
            <a:ext cx="4545459" cy="776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E14577-65F4-4282-BC6D-D113DC5F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676" y="1559661"/>
            <a:ext cx="4890094" cy="3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3B383-A57F-474C-AA5A-4B24EFC0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" y="1166070"/>
            <a:ext cx="5674271" cy="35359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127849-05C4-4684-AF77-2363404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8" y="838898"/>
            <a:ext cx="5779017" cy="47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713</TotalTime>
  <Words>292</Words>
  <Application>Microsoft Office PowerPoint</Application>
  <PresentationFormat>Widescreen</PresentationFormat>
  <Paragraphs>82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Rockwell</vt:lpstr>
      <vt:lpstr>Rockwell Condensed</vt:lpstr>
      <vt:lpstr>Wingdings</vt:lpstr>
      <vt:lpstr>Tipo de Madeira</vt:lpstr>
      <vt:lpstr>gráficos</vt:lpstr>
      <vt:lpstr>Apresentação do PowerPoint</vt:lpstr>
      <vt:lpstr>Pontos</vt:lpstr>
      <vt:lpstr>Apresentação do PowerPoint</vt:lpstr>
      <vt:lpstr>Apresentação do PowerPoint</vt:lpstr>
      <vt:lpstr>BOXPLOT x pd.describe(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Publico alvo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1</vt:lpstr>
      <vt:lpstr>Apresentação do PowerPoint</vt:lpstr>
      <vt:lpstr>Tarefa 3</vt:lpstr>
      <vt:lpstr>Apresentação do PowerPoint</vt:lpstr>
      <vt:lpstr>Escolha do Gráfico </vt:lpstr>
      <vt:lpstr>Crie uma figura</vt:lpstr>
      <vt:lpstr>detalhes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Karython</vt:lpstr>
      <vt:lpstr>Gabarito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Romulo Pereira</dc:creator>
  <cp:lastModifiedBy>Romulo Pereira</cp:lastModifiedBy>
  <cp:revision>36</cp:revision>
  <dcterms:created xsi:type="dcterms:W3CDTF">2024-08-20T17:26:22Z</dcterms:created>
  <dcterms:modified xsi:type="dcterms:W3CDTF">2024-08-22T12:19:48Z</dcterms:modified>
</cp:coreProperties>
</file>