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5FA1-7636-4460-AD00-779BA613F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10C9C-C33C-41F9-BE29-48DFEFC7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A1441-580C-4E82-92C5-66244862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B0056-FE4B-4B45-9F73-D9187D50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28284-CB49-4C08-A373-A978A27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7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8ED74-AFC7-44BF-95B7-AF7C3F4B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09B2E5-CFD5-4899-8A2D-CE040296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ED731-CC1F-422D-BDC1-5E046D9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87CCA-FE49-47EC-A470-FDAB7B2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9AB93-637B-45ED-8B0B-D723F47F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66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A890B2-B5F4-4E1B-AA47-82F333D31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D8AE39-65C4-4489-9E5E-7D843E99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CE8B1-0452-4F3A-B280-1A37EB7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FE3C6-02D8-4038-99A3-7BF316C0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D72DD-E9CB-4F27-AEB1-58FC981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45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773D-A16A-404C-B9F6-FF71A509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0ACA9-91A0-4B2C-931A-8568221A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C7FEB-F1E7-473F-AFA6-F577ECB5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06459-C212-4C3E-A1CC-EB5D7700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D0AAA-18C3-4218-A7F1-36C285BA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54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37FB9-F5E9-47A9-9620-36A022E1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DB2D9-B824-40C2-A920-C82B4B90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5A7BA-06E0-4513-956B-BC891B81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B2223-AB72-4889-B57E-3E96514B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5B07E-F511-4E3F-91FF-C3F8DC5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7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E7C8C-141D-48FE-A42B-F3A0593E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6974A-D492-493F-9FB5-62B46BCAE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D72B0B-1649-4C41-AF4A-08217E6A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05572E-0DC8-4576-871A-39CB71C2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1A8FB6-EF60-49FD-8C3F-EDBF74A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04A3D0-DC4E-4074-95A5-3228BC39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6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72067-7622-4339-A446-41FCDC91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C6F9D1-60D0-403C-8209-883AFC41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55A003-331D-40E6-BF8B-1A53CC2F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66823F-F684-4705-B618-4B87968F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477F07-F946-40C5-8798-D97333B7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4D5EC-C128-4F00-8379-4B7B395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24E9B1-0B51-459A-9B27-54BE033C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44C5F2-EB4A-4B04-8701-F498EDE1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DAF40-5ECE-492C-BB98-1C368242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2B836D-7323-48BB-932E-A212FF19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5119F-1B0E-4523-A952-0FB1AAB8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51FB77-49E5-4036-954B-3E74609F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AEFC25-D19D-4C27-8BF6-422B79C8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55D21F-C1DD-4AB2-A2C9-D31E0A2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59586E-2F72-44A3-AED1-38253A97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E63D5-2974-4335-AE1A-A07A7EF6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44246-6835-400F-819C-CEC507C0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232E4-BC66-4B10-A11E-E26656F6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C51AC0-A4D7-4BA3-A018-D2C433C3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ADD665-58FE-4386-99E3-B2FC7187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9EEEE-9733-4D82-B98C-B199925B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3398-2E31-4212-8A7A-C69B4C01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11614-EB28-451B-A98D-3A0F28E1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F0358-9DEE-4A3A-926C-4010CD29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97164-3CE7-4DED-A160-9A72DE4C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109FDB-3131-4AE3-B0CA-082CA4E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0F6A5D-EEAE-4F80-B6FB-30CDFB81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E052A9-A1CD-4247-A9E5-CD5CB242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30EDC-47E0-4C80-84D2-D7303CB8B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23DFE-B984-4091-8762-45B5178E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7238C-EC0E-401E-9557-2144E124E639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0B138-D6F8-4DE4-A742-9E6CF3CC3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71B9F-4107-4600-9669-A73025797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4DB3-9306-4267-A5E6-160D259E0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1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flix.com/br/title/81026915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E28B1-FAC5-46D5-B2E7-EAA132264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Semana </a:t>
            </a:r>
            <a:r>
              <a:rPr lang="pt-BR" b="1" dirty="0"/>
              <a:t>EDA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AB7C2-C2BF-41AA-AD99-F1DF7A388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27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328F0D-F115-4D2B-AB0C-A0EC7754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2113480"/>
            <a:ext cx="5200738" cy="46228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5983C07-ECB8-47E5-BADE-190E6FABAA8A}"/>
              </a:ext>
            </a:extLst>
          </p:cNvPr>
          <p:cNvSpPr txBox="1"/>
          <p:nvPr/>
        </p:nvSpPr>
        <p:spPr>
          <a:xfrm>
            <a:off x="5796793" y="2038525"/>
            <a:ext cx="61307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</a:rPr>
              <a:t>ratings.csv</a:t>
            </a:r>
          </a:p>
          <a:p>
            <a:endParaRPr lang="pt-BR" dirty="0"/>
          </a:p>
          <a:p>
            <a:r>
              <a:rPr lang="pt-BR" sz="7200" b="1" dirty="0"/>
              <a:t>Notas de filmes</a:t>
            </a:r>
          </a:p>
        </p:txBody>
      </p:sp>
    </p:spTree>
    <p:extLst>
      <p:ext uri="{BB962C8B-B14F-4D97-AF65-F5344CB8AC3E}">
        <p14:creationId xmlns:p14="http://schemas.microsoft.com/office/powerpoint/2010/main" val="418254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4B8A-D4D4-444C-89BA-28282D9B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Notebooks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093BF-B373-433C-8DFE-E257CC2D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85B416-CDC9-467A-A7C8-07DB3519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66" y="1364706"/>
            <a:ext cx="9943933" cy="51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7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7839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escola necessita trabalhar com filmes em seu planejamento pedagógico.</a:t>
            </a:r>
          </a:p>
          <a:p>
            <a:r>
              <a:rPr lang="pt-BR" dirty="0"/>
              <a:t>Ela necessita de visualizar as notas de diversos filmes em suas diversas categorias.</a:t>
            </a:r>
          </a:p>
          <a:p>
            <a:r>
              <a:rPr lang="pt-BR" dirty="0"/>
              <a:t>Os filmes devem atravessar gerações.</a:t>
            </a:r>
          </a:p>
        </p:txBody>
      </p:sp>
    </p:spTree>
    <p:extLst>
      <p:ext uri="{BB962C8B-B14F-4D97-AF65-F5344CB8AC3E}">
        <p14:creationId xmlns:p14="http://schemas.microsoft.com/office/powerpoint/2010/main" val="396277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Demonstrar através de tabelas e gráficos.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084732" y="3724816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(</a:t>
            </a:r>
            <a:r>
              <a:rPr lang="pt-BR" dirty="0" err="1"/>
              <a:t>storytelling</a:t>
            </a:r>
            <a:r>
              <a:rPr lang="pt-BR" dirty="0"/>
              <a:t>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5982747" y="3720620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 Descritiva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215154" y="4865412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 </a:t>
            </a:r>
            <a:r>
              <a:rPr lang="pt-BR" dirty="0" err="1"/>
              <a:t>Developer</a:t>
            </a:r>
            <a:r>
              <a:rPr lang="pt-BR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78902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7A1D0FD-8C59-4F90-AC9F-7CB8AD27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37" y="584358"/>
            <a:ext cx="4209203" cy="10931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6D3017-D0B6-4194-8327-9DA6A81F4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85" y="2033436"/>
            <a:ext cx="3602590" cy="17515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42CA39-FE9E-455F-87C9-B7AAB1432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476" y="3742844"/>
            <a:ext cx="2495550" cy="733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A0681B4-4215-42BA-9F1F-46C4E69AA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45" y="597321"/>
            <a:ext cx="5631352" cy="10801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8C8CD1D-BC01-4FBC-8B7B-D24800103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45" y="1946247"/>
            <a:ext cx="5632059" cy="16798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8C48CBE-16D4-4FD6-8BD0-A6AFF921FC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45" y="3973380"/>
            <a:ext cx="4885438" cy="109745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8C3E06B-D6DF-4188-A15F-E727EE22B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265" y="4109556"/>
            <a:ext cx="2673947" cy="18082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E2DD6D7-E078-429E-9BAC-C7979C28DB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476" y="4476269"/>
            <a:ext cx="2272009" cy="9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4904D0-64EE-493F-94B0-568A506D8A3C}"/>
              </a:ext>
            </a:extLst>
          </p:cNvPr>
          <p:cNvSpPr/>
          <p:nvPr/>
        </p:nvSpPr>
        <p:spPr>
          <a:xfrm>
            <a:off x="571222" y="761193"/>
            <a:ext cx="3784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Better Than Us | Site </a:t>
            </a:r>
            <a:r>
              <a:rPr lang="en-US" b="1" dirty="0" err="1">
                <a:hlinkClick r:id="rId2"/>
              </a:rPr>
              <a:t>oficial</a:t>
            </a:r>
            <a:r>
              <a:rPr lang="en-US" b="1" dirty="0">
                <a:hlinkClick r:id="rId2"/>
              </a:rPr>
              <a:t> da Netflix</a:t>
            </a:r>
          </a:p>
        </p:txBody>
      </p:sp>
    </p:spTree>
    <p:extLst>
      <p:ext uri="{BB962C8B-B14F-4D97-AF65-F5344CB8AC3E}">
        <p14:creationId xmlns:p14="http://schemas.microsoft.com/office/powerpoint/2010/main" val="24639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360310-154E-4DF6-8D4F-F5AAC463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69" y="723900"/>
            <a:ext cx="5753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931178" y="3129093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Soluções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C10FD8-71AF-4754-8E63-F1BB858E6F51}"/>
              </a:ext>
            </a:extLst>
          </p:cNvPr>
          <p:cNvSpPr txBox="1"/>
          <p:nvPr/>
        </p:nvSpPr>
        <p:spPr>
          <a:xfrm>
            <a:off x="3045204" y="3221371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Demonstrar através de tabelas e gráficos.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084732" y="3724816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(</a:t>
            </a:r>
            <a:r>
              <a:rPr lang="pt-BR" dirty="0" err="1"/>
              <a:t>storytelling</a:t>
            </a:r>
            <a:r>
              <a:rPr lang="pt-BR" dirty="0"/>
              <a:t>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5982747" y="3720620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Estatística Descritiva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215154" y="4865412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 </a:t>
            </a:r>
            <a:r>
              <a:rPr lang="pt-BR" dirty="0" err="1"/>
              <a:t>Developer</a:t>
            </a:r>
            <a:r>
              <a:rPr lang="pt-BR" dirty="0"/>
              <a:t> (EDA)</a:t>
            </a:r>
          </a:p>
        </p:txBody>
      </p:sp>
    </p:spTree>
    <p:extLst>
      <p:ext uri="{BB962C8B-B14F-4D97-AF65-F5344CB8AC3E}">
        <p14:creationId xmlns:p14="http://schemas.microsoft.com/office/powerpoint/2010/main" val="206304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78" y="1531194"/>
            <a:ext cx="10515600" cy="1325563"/>
          </a:xfrm>
        </p:spPr>
        <p:txBody>
          <a:bodyPr/>
          <a:lstStyle/>
          <a:p>
            <a:r>
              <a:rPr lang="pt-BR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869650" y="3065871"/>
            <a:ext cx="1971413" cy="1870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86268CE-5CC5-4711-905C-527195F3A113}"/>
              </a:ext>
            </a:extLst>
          </p:cNvPr>
          <p:cNvSpPr/>
          <p:nvPr/>
        </p:nvSpPr>
        <p:spPr>
          <a:xfrm>
            <a:off x="4774732" y="2640128"/>
            <a:ext cx="1971412" cy="18536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html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95E3A50-4009-447A-8B55-818B4D10086D}"/>
              </a:ext>
            </a:extLst>
          </p:cNvPr>
          <p:cNvSpPr/>
          <p:nvPr/>
        </p:nvSpPr>
        <p:spPr>
          <a:xfrm>
            <a:off x="6502863" y="2736165"/>
            <a:ext cx="1971412" cy="185366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csv</a:t>
            </a:r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99994D2-8C20-4240-A775-072A911A3215}"/>
              </a:ext>
            </a:extLst>
          </p:cNvPr>
          <p:cNvSpPr/>
          <p:nvPr/>
        </p:nvSpPr>
        <p:spPr>
          <a:xfrm>
            <a:off x="5978551" y="3566958"/>
            <a:ext cx="1753299" cy="166102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.</a:t>
            </a:r>
            <a:r>
              <a:rPr lang="pt-BR" dirty="0" err="1"/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01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BBA-C762-4C26-89EF-8AA7393F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1416458"/>
            <a:ext cx="3246539" cy="1325563"/>
          </a:xfrm>
        </p:spPr>
        <p:txBody>
          <a:bodyPr>
            <a:normAutofit/>
          </a:bodyPr>
          <a:lstStyle/>
          <a:p>
            <a:r>
              <a:rPr lang="pt-BR" sz="2800" b="1" dirty="0"/>
              <a:t>Analise Exploratória de Dados (EDA)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2FBCF44-0A32-4CB4-B459-AC3047079FFD}"/>
              </a:ext>
            </a:extLst>
          </p:cNvPr>
          <p:cNvSpPr/>
          <p:nvPr/>
        </p:nvSpPr>
        <p:spPr>
          <a:xfrm>
            <a:off x="402672" y="2742021"/>
            <a:ext cx="3031877" cy="1870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701D3-2003-4CAD-8E95-78E64995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046" y="226792"/>
            <a:ext cx="2228850" cy="647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EFF217-06CC-4CE0-8ED7-D39EC5AC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760" y="211824"/>
            <a:ext cx="2228850" cy="6776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29A141-CB83-44E1-9EDE-9FEB3E55B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91" y="942464"/>
            <a:ext cx="8265537" cy="39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39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Semana EDA</vt:lpstr>
      <vt:lpstr>Analise Exploratória de Dados (EDA)</vt:lpstr>
      <vt:lpstr>Analise Exploratória de Dados (EDA)</vt:lpstr>
      <vt:lpstr>Apresentação do PowerPoint</vt:lpstr>
      <vt:lpstr>Apresentação do PowerPoint</vt:lpstr>
      <vt:lpstr>Apresentação do PowerPoint</vt:lpstr>
      <vt:lpstr>Analise Exploratória de Dados (EDA)</vt:lpstr>
      <vt:lpstr>Analise Exploratória de Dados (EDA)</vt:lpstr>
      <vt:lpstr>Analise Exploratória de Dados (EDA)</vt:lpstr>
      <vt:lpstr>Apresentação do PowerPoint</vt:lpstr>
      <vt:lpstr>Criando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EDA</dc:title>
  <dc:creator>Romulo Pereira</dc:creator>
  <cp:lastModifiedBy>Romulo Pereira</cp:lastModifiedBy>
  <cp:revision>9</cp:revision>
  <dcterms:created xsi:type="dcterms:W3CDTF">2024-08-19T12:10:36Z</dcterms:created>
  <dcterms:modified xsi:type="dcterms:W3CDTF">2024-08-19T15:12:37Z</dcterms:modified>
</cp:coreProperties>
</file>