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3" r:id="rId7"/>
    <p:sldId id="260" r:id="rId8"/>
    <p:sldId id="261" r:id="rId9"/>
    <p:sldId id="262" r:id="rId10"/>
    <p:sldId id="264" r:id="rId11"/>
    <p:sldId id="268" r:id="rId12"/>
    <p:sldId id="266" r:id="rId13"/>
    <p:sldId id="265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75FA1-7636-4460-AD00-779BA613F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710C9C-C33C-41F9-BE29-48DFEFC78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AA1441-580C-4E82-92C5-66244862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238C-EC0E-401E-9557-2144E124E639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4B0056-FE4B-4B45-9F73-D9187D50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C28284-CB49-4C08-A373-A978A273F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4DB3-9306-4267-A5E6-160D259E0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71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8ED74-AFC7-44BF-95B7-AF7C3F4B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09B2E5-CFD5-4899-8A2D-CE0402961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BED731-CC1F-422D-BDC1-5E046D92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238C-EC0E-401E-9557-2144E124E639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E87CCA-FE49-47EC-A470-FDAB7B23F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D9AB93-637B-45ED-8B0B-D723F47F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4DB3-9306-4267-A5E6-160D259E0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66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A890B2-B5F4-4E1B-AA47-82F333D31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8D8AE39-65C4-4489-9E5E-7D843E993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BCE8B1-0452-4F3A-B280-1A37EB75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238C-EC0E-401E-9557-2144E124E639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7FE3C6-02D8-4038-99A3-7BF316C0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4D72DD-E9CB-4F27-AEB1-58FC9818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4DB3-9306-4267-A5E6-160D259E0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45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E773D-A16A-404C-B9F6-FF71A509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00ACA9-91A0-4B2C-931A-8568221A9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1C7FEB-F1E7-473F-AFA6-F577ECB5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238C-EC0E-401E-9557-2144E124E639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E06459-C212-4C3E-A1CC-EB5D7700C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DD0AAA-18C3-4218-A7F1-36C285BA4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4DB3-9306-4267-A5E6-160D259E0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54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37FB9-F5E9-47A9-9620-36A022E17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0DB2D9-B824-40C2-A920-C82B4B90B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55A7BA-06E0-4513-956B-BC891B81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238C-EC0E-401E-9557-2144E124E639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1B2223-AB72-4889-B57E-3E96514B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E5B07E-F511-4E3F-91FF-C3F8DC53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4DB3-9306-4267-A5E6-160D259E0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57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E7C8C-141D-48FE-A42B-F3A0593E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76974A-D492-493F-9FB5-62B46BCAE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D72B0B-1649-4C41-AF4A-08217E6A2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05572E-0DC8-4576-871A-39CB71C29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238C-EC0E-401E-9557-2144E124E639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1A8FB6-EF60-49FD-8C3F-EDBF74AA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04A3D0-DC4E-4074-95A5-3228BC39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4DB3-9306-4267-A5E6-160D259E0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62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72067-7622-4339-A446-41FCDC919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C6F9D1-60D0-403C-8209-883AFC418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55A003-331D-40E6-BF8B-1A53CC2F4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766823F-F684-4705-B618-4B87968FC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8477F07-F946-40C5-8798-D97333B72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244D5EC-C128-4F00-8379-4B7B395B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238C-EC0E-401E-9557-2144E124E639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424E9B1-0B51-459A-9B27-54BE033C4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44C5F2-EB4A-4B04-8701-F498EDE1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4DB3-9306-4267-A5E6-160D259E0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27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DAF40-5ECE-492C-BB98-1C368242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02B836D-7323-48BB-932E-A212FF19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238C-EC0E-401E-9557-2144E124E639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65119F-1B0E-4523-A952-0FB1AAB8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51FB77-49E5-4036-954B-3E74609F7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4DB3-9306-4267-A5E6-160D259E0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3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6AEFC25-D19D-4C27-8BF6-422B79C85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238C-EC0E-401E-9557-2144E124E639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755D21F-C1DD-4AB2-A2C9-D31E0A29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59586E-2F72-44A3-AED1-38253A97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4DB3-9306-4267-A5E6-160D259E0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00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E63D5-2974-4335-AE1A-A07A7EF6F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344246-6835-400F-819C-CEC507C01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8232E4-BC66-4B10-A11E-E26656F62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C51AC0-A4D7-4BA3-A018-D2C433C3D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238C-EC0E-401E-9557-2144E124E639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ADD665-58FE-4386-99E3-B2FC71879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C9EEEE-9733-4D82-B98C-B199925BF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4DB3-9306-4267-A5E6-160D259E0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03398-2E31-4212-8A7A-C69B4C01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1E11614-EB28-451B-A98D-3A0F28E13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AF0358-9DEE-4A3A-926C-4010CD293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B97164-3CE7-4DED-A160-9A72DE4C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238C-EC0E-401E-9557-2144E124E639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109FDB-3131-4AE3-B0CA-082CA4E2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0F6A5D-EEAE-4F80-B6FB-30CDFB81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4DB3-9306-4267-A5E6-160D259E0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65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3E052A9-A1CD-4247-A9E5-CD5CB242A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730EDC-47E0-4C80-84D2-D7303CB8B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123DFE-B984-4091-8762-45B5178E6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7238C-EC0E-401E-9557-2144E124E639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60B138-D6F8-4DE4-A742-9E6CF3CC3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F71B9F-4107-4600-9669-A73025797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A4DB3-9306-4267-A5E6-160D259E0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15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etflix.com/br/title/81026915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30E6B-2E75-4412-943E-8E5478DB7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a semana passada...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D19925-346E-455D-9C4E-9704C9345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Python </a:t>
            </a:r>
            <a:r>
              <a:rPr lang="pt-BR" dirty="0" err="1"/>
              <a:t>Developer</a:t>
            </a:r>
            <a:endParaRPr lang="pt-BR" dirty="0"/>
          </a:p>
          <a:p>
            <a:pPr lvl="1"/>
            <a:r>
              <a:rPr lang="pt-BR" dirty="0"/>
              <a:t>Desenvolvedor </a:t>
            </a:r>
            <a:r>
              <a:rPr lang="pt-BR" dirty="0" err="1"/>
              <a:t>FullStack</a:t>
            </a:r>
            <a:endParaRPr lang="pt-BR" dirty="0"/>
          </a:p>
          <a:p>
            <a:pPr lvl="1"/>
            <a:r>
              <a:rPr lang="pt-BR" dirty="0"/>
              <a:t>Quarta-Feira</a:t>
            </a:r>
          </a:p>
          <a:p>
            <a:pPr lvl="2"/>
            <a:r>
              <a:rPr lang="pt-BR" dirty="0"/>
              <a:t>Login (pronto)</a:t>
            </a:r>
          </a:p>
          <a:p>
            <a:pPr lvl="2"/>
            <a:r>
              <a:rPr lang="pt-BR" dirty="0" err="1"/>
              <a:t>Logout</a:t>
            </a:r>
            <a:r>
              <a:rPr lang="pt-BR" dirty="0"/>
              <a:t>(pronto)</a:t>
            </a:r>
          </a:p>
          <a:p>
            <a:pPr lvl="2"/>
            <a:r>
              <a:rPr lang="pt-BR" dirty="0"/>
              <a:t>Autenticação </a:t>
            </a:r>
            <a:r>
              <a:rPr lang="pt-BR" b="1" dirty="0"/>
              <a:t>(</a:t>
            </a:r>
            <a:r>
              <a:rPr lang="pt-BR" b="1" dirty="0" err="1"/>
              <a:t>pix</a:t>
            </a:r>
            <a:r>
              <a:rPr lang="pt-BR" b="1" dirty="0"/>
              <a:t>)  </a:t>
            </a:r>
            <a:r>
              <a:rPr lang="pt-BR" dirty="0"/>
              <a:t>Autorização</a:t>
            </a:r>
          </a:p>
        </p:txBody>
      </p:sp>
    </p:spTree>
    <p:extLst>
      <p:ext uri="{BB962C8B-B14F-4D97-AF65-F5344CB8AC3E}">
        <p14:creationId xmlns:p14="http://schemas.microsoft.com/office/powerpoint/2010/main" val="695673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3ABBA-C762-4C26-89EF-8AA7393F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72" y="1416458"/>
            <a:ext cx="3246539" cy="1325563"/>
          </a:xfrm>
        </p:spPr>
        <p:txBody>
          <a:bodyPr>
            <a:normAutofit/>
          </a:bodyPr>
          <a:lstStyle/>
          <a:p>
            <a:r>
              <a:rPr lang="pt-BR" sz="2800" b="1" dirty="0"/>
              <a:t>Analise Exploratória de Dados (EDA)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2FBCF44-0A32-4CB4-B459-AC3047079FFD}"/>
              </a:ext>
            </a:extLst>
          </p:cNvPr>
          <p:cNvSpPr/>
          <p:nvPr/>
        </p:nvSpPr>
        <p:spPr>
          <a:xfrm>
            <a:off x="402672" y="2742021"/>
            <a:ext cx="3031877" cy="18707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DataSet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47701D3-2003-4CAD-8E95-78E64995F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046" y="226792"/>
            <a:ext cx="2228850" cy="6477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8EFF217-06CC-4CE0-8ED7-D39EC5AC4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3760" y="211824"/>
            <a:ext cx="2228850" cy="67763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B29A141-CB83-44E1-9EDE-9FEB3E55B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791" y="942464"/>
            <a:ext cx="8265537" cy="396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39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2C6EB-4847-4274-A7BC-CB40C7BC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Crie a </a:t>
            </a:r>
            <a:r>
              <a:rPr lang="pt-BR" dirty="0" err="1"/>
              <a:t>venv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1BD5D15-57DD-4CF3-B940-7AC9CA205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44" y="1690688"/>
            <a:ext cx="25717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03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B4B8A-D4D4-444C-89BA-28282D9B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Notebooks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5093BF-B373-433C-8DFE-E257CC2D7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885B416-CDC9-467A-A7C8-07DB35195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66" y="1364706"/>
            <a:ext cx="9943933" cy="512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70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8328F0D-F115-4D2B-AB0C-A0EC77541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6" y="2113480"/>
            <a:ext cx="5200738" cy="462287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5983C07-ECB8-47E5-BADE-190E6FABAA8A}"/>
              </a:ext>
            </a:extLst>
          </p:cNvPr>
          <p:cNvSpPr txBox="1"/>
          <p:nvPr/>
        </p:nvSpPr>
        <p:spPr>
          <a:xfrm>
            <a:off x="5796793" y="2038525"/>
            <a:ext cx="613078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accent6">
                    <a:lumMod val="50000"/>
                  </a:schemeClr>
                </a:solidFill>
              </a:rPr>
              <a:t>ratings.csv</a:t>
            </a:r>
          </a:p>
          <a:p>
            <a:endParaRPr lang="pt-BR" dirty="0"/>
          </a:p>
          <a:p>
            <a:r>
              <a:rPr lang="pt-BR" sz="7200" b="1" dirty="0"/>
              <a:t>Notas de filmes</a:t>
            </a:r>
          </a:p>
        </p:txBody>
      </p:sp>
    </p:spTree>
    <p:extLst>
      <p:ext uri="{BB962C8B-B14F-4D97-AF65-F5344CB8AC3E}">
        <p14:creationId xmlns:p14="http://schemas.microsoft.com/office/powerpoint/2010/main" val="4182547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4C33F5B-2A4F-4D8A-B28D-7037D5149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743" y="0"/>
            <a:ext cx="92995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09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990C329-3A89-457E-8084-27E464F5A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1057275"/>
            <a:ext cx="84296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81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8DD25DC-2E86-4D43-B166-22A5FA7EE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6507"/>
            <a:ext cx="12192000" cy="468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802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040EE6D-266D-4AA2-B2D0-02AD1282F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00" y="2847975"/>
            <a:ext cx="2990850" cy="38195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872E049-7417-4741-A1B4-5DF81DEEC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427" y="190500"/>
            <a:ext cx="8601075" cy="6477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F22C53A-6A2F-40E5-AFD4-78C243A5E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223" y="1491887"/>
            <a:ext cx="2990850" cy="74237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4611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30E3849-CD20-4AB7-ADF4-A52022B5C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6235" y="0"/>
            <a:ext cx="9439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32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FFEB825-D49D-4EF3-BDC7-BAE0853E8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237" y="1895475"/>
            <a:ext cx="30575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7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E28B1-FAC5-46D5-B2E7-EAA132264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Semana </a:t>
            </a:r>
            <a:r>
              <a:rPr lang="pt-BR" b="1" dirty="0"/>
              <a:t>EDA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4AB7C2-C2BF-41AA-AD99-F1DF7A388C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4273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E41A092-1C2A-455D-9CD9-084DC80D0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890587"/>
            <a:ext cx="103441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29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CEA9B3E-30E2-4A17-B25E-1F4050177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852612"/>
            <a:ext cx="10572750" cy="315277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1FE62AC-88CF-47A8-A2B5-76E0D7E75B4A}"/>
              </a:ext>
            </a:extLst>
          </p:cNvPr>
          <p:cNvSpPr txBox="1"/>
          <p:nvPr/>
        </p:nvSpPr>
        <p:spPr>
          <a:xfrm>
            <a:off x="2634142" y="763398"/>
            <a:ext cx="64543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Média de todos os filmes</a:t>
            </a:r>
          </a:p>
        </p:txBody>
      </p:sp>
    </p:spTree>
    <p:extLst>
      <p:ext uri="{BB962C8B-B14F-4D97-AF65-F5344CB8AC3E}">
        <p14:creationId xmlns:p14="http://schemas.microsoft.com/office/powerpoint/2010/main" val="1925796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1999C8C-E810-4D2D-8314-C0D7A9A8E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26" y="67112"/>
            <a:ext cx="6704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33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32ADB5C-9A42-4628-B81E-D92D17281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133475"/>
            <a:ext cx="120586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8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6A742B6-3C7A-476B-9022-E11DD2173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15" y="394282"/>
            <a:ext cx="11174913" cy="623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63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F014EDC-9F4D-42AB-B741-81A081F01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60" y="1334243"/>
            <a:ext cx="5093516" cy="400699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0D101EA-7803-4199-94EE-4EAD2A06F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938" y="1413741"/>
            <a:ext cx="6897635" cy="384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62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FEBB990-81D7-4C84-9688-00B4E309B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7" y="323850"/>
            <a:ext cx="667702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69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6EBEAD8-EF4F-4602-879E-E52291AEF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1252537"/>
            <a:ext cx="72580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33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3ABBA-C762-4C26-89EF-8AA7393F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178" y="1531194"/>
            <a:ext cx="10515600" cy="1325563"/>
          </a:xfrm>
        </p:spPr>
        <p:txBody>
          <a:bodyPr/>
          <a:lstStyle/>
          <a:p>
            <a:r>
              <a:rPr lang="pt-BR" b="1" dirty="0"/>
              <a:t>Analise Exploratória de Dados (EDA)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2FBCF44-0A32-4CB4-B459-AC3047079FFD}"/>
              </a:ext>
            </a:extLst>
          </p:cNvPr>
          <p:cNvSpPr/>
          <p:nvPr/>
        </p:nvSpPr>
        <p:spPr>
          <a:xfrm>
            <a:off x="931178" y="3129093"/>
            <a:ext cx="1971413" cy="1870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Problema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0C10FD8-71AF-4754-8E63-F1BB858E6F51}"/>
              </a:ext>
            </a:extLst>
          </p:cNvPr>
          <p:cNvSpPr txBox="1"/>
          <p:nvPr/>
        </p:nvSpPr>
        <p:spPr>
          <a:xfrm>
            <a:off x="3045204" y="3221371"/>
            <a:ext cx="7839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Uma escola necessita trabalhar com filmes em seu planejamento pedagógico.</a:t>
            </a:r>
          </a:p>
          <a:p>
            <a:r>
              <a:rPr lang="pt-BR" dirty="0"/>
              <a:t>Ela necessita de visualizar as notas de diversos filmes em suas diversas categorias.</a:t>
            </a:r>
          </a:p>
          <a:p>
            <a:r>
              <a:rPr lang="pt-BR" dirty="0"/>
              <a:t>Os filmes devem atravessar gerações.</a:t>
            </a:r>
          </a:p>
        </p:txBody>
      </p:sp>
    </p:spTree>
    <p:extLst>
      <p:ext uri="{BB962C8B-B14F-4D97-AF65-F5344CB8AC3E}">
        <p14:creationId xmlns:p14="http://schemas.microsoft.com/office/powerpoint/2010/main" val="3962772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3ABBA-C762-4C26-89EF-8AA7393F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178" y="1531194"/>
            <a:ext cx="10515600" cy="1325563"/>
          </a:xfrm>
        </p:spPr>
        <p:txBody>
          <a:bodyPr/>
          <a:lstStyle/>
          <a:p>
            <a:r>
              <a:rPr lang="pt-BR" b="1" dirty="0"/>
              <a:t>Analise Exploratória de Dados (EDA)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2FBCF44-0A32-4CB4-B459-AC3047079FFD}"/>
              </a:ext>
            </a:extLst>
          </p:cNvPr>
          <p:cNvSpPr/>
          <p:nvPr/>
        </p:nvSpPr>
        <p:spPr>
          <a:xfrm>
            <a:off x="931178" y="3129093"/>
            <a:ext cx="1971413" cy="1870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Soluções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0C10FD8-71AF-4754-8E63-F1BB858E6F51}"/>
              </a:ext>
            </a:extLst>
          </p:cNvPr>
          <p:cNvSpPr txBox="1"/>
          <p:nvPr/>
        </p:nvSpPr>
        <p:spPr>
          <a:xfrm>
            <a:off x="3045204" y="3221371"/>
            <a:ext cx="4050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Demonstrar através de tabelas e gráficos.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386268CE-5CC5-4711-905C-527195F3A113}"/>
              </a:ext>
            </a:extLst>
          </p:cNvPr>
          <p:cNvSpPr/>
          <p:nvPr/>
        </p:nvSpPr>
        <p:spPr>
          <a:xfrm>
            <a:off x="4084732" y="3724816"/>
            <a:ext cx="1971412" cy="18536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Design (</a:t>
            </a:r>
            <a:r>
              <a:rPr lang="pt-BR" dirty="0" err="1"/>
              <a:t>storytelling</a:t>
            </a:r>
            <a:r>
              <a:rPr lang="pt-BR" dirty="0"/>
              <a:t>)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95E3A50-4009-447A-8B55-818B4D10086D}"/>
              </a:ext>
            </a:extLst>
          </p:cNvPr>
          <p:cNvSpPr/>
          <p:nvPr/>
        </p:nvSpPr>
        <p:spPr>
          <a:xfrm>
            <a:off x="5982747" y="3720620"/>
            <a:ext cx="1971412" cy="18536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Estatística Descritiva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99994D2-8C20-4240-A775-072A911A3215}"/>
              </a:ext>
            </a:extLst>
          </p:cNvPr>
          <p:cNvSpPr/>
          <p:nvPr/>
        </p:nvSpPr>
        <p:spPr>
          <a:xfrm>
            <a:off x="5215154" y="4865412"/>
            <a:ext cx="1753299" cy="166102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Python </a:t>
            </a:r>
            <a:r>
              <a:rPr lang="pt-BR" dirty="0" err="1"/>
              <a:t>Developer</a:t>
            </a:r>
            <a:r>
              <a:rPr lang="pt-BR" dirty="0"/>
              <a:t> (EDA)</a:t>
            </a:r>
          </a:p>
        </p:txBody>
      </p:sp>
    </p:spTree>
    <p:extLst>
      <p:ext uri="{BB962C8B-B14F-4D97-AF65-F5344CB8AC3E}">
        <p14:creationId xmlns:p14="http://schemas.microsoft.com/office/powerpoint/2010/main" val="78902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7A1D0FD-8C59-4F90-AC9F-7CB8AD275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737" y="584358"/>
            <a:ext cx="4209203" cy="109310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56D3017-D0B6-4194-8327-9DA6A81F4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085" y="2033436"/>
            <a:ext cx="3602590" cy="175153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942CA39-FE9E-455F-87C9-B7AAB1432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2476" y="3742844"/>
            <a:ext cx="2495550" cy="7334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A0681B4-4215-42BA-9F1F-46C4E69AA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345" y="597321"/>
            <a:ext cx="5631352" cy="108014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8C8CD1D-BC01-4FBC-8B7B-D248001039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345" y="1946247"/>
            <a:ext cx="5632059" cy="167980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8C48CBE-16D4-4FD6-8BD0-A6AFF921FC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345" y="3973380"/>
            <a:ext cx="4885438" cy="1097453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8C3E06B-D6DF-4188-A15F-E727EE22BE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3265" y="4109556"/>
            <a:ext cx="2673947" cy="180826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E2DD6D7-E078-429E-9BAC-C7979C28DB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12476" y="4476269"/>
            <a:ext cx="2272009" cy="990234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B88372B-9DFE-431C-B306-BB59BA1F28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67689" y="584358"/>
            <a:ext cx="2441926" cy="274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4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94904D0-64EE-493F-94B0-568A506D8A3C}"/>
              </a:ext>
            </a:extLst>
          </p:cNvPr>
          <p:cNvSpPr/>
          <p:nvPr/>
        </p:nvSpPr>
        <p:spPr>
          <a:xfrm>
            <a:off x="571222" y="761193"/>
            <a:ext cx="3784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2"/>
              </a:rPr>
              <a:t>Better Than Us | Site </a:t>
            </a:r>
            <a:r>
              <a:rPr lang="en-US" b="1" dirty="0" err="1">
                <a:hlinkClick r:id="rId2"/>
              </a:rPr>
              <a:t>oficial</a:t>
            </a:r>
            <a:r>
              <a:rPr lang="en-US" b="1" dirty="0">
                <a:hlinkClick r:id="rId2"/>
              </a:rPr>
              <a:t> da Netflix</a:t>
            </a:r>
          </a:p>
        </p:txBody>
      </p:sp>
    </p:spTree>
    <p:extLst>
      <p:ext uri="{BB962C8B-B14F-4D97-AF65-F5344CB8AC3E}">
        <p14:creationId xmlns:p14="http://schemas.microsoft.com/office/powerpoint/2010/main" val="2463948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B360310-154E-4DF6-8D4F-F5AAC4639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169" y="723900"/>
            <a:ext cx="57531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3ABBA-C762-4C26-89EF-8AA7393F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178" y="1531194"/>
            <a:ext cx="10515600" cy="1325563"/>
          </a:xfrm>
        </p:spPr>
        <p:txBody>
          <a:bodyPr/>
          <a:lstStyle/>
          <a:p>
            <a:r>
              <a:rPr lang="pt-BR" b="1" dirty="0"/>
              <a:t>Analise Exploratória de Dados (EDA)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2FBCF44-0A32-4CB4-B459-AC3047079FFD}"/>
              </a:ext>
            </a:extLst>
          </p:cNvPr>
          <p:cNvSpPr/>
          <p:nvPr/>
        </p:nvSpPr>
        <p:spPr>
          <a:xfrm>
            <a:off x="931178" y="3129093"/>
            <a:ext cx="1971413" cy="1870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Soluções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0C10FD8-71AF-4754-8E63-F1BB858E6F51}"/>
              </a:ext>
            </a:extLst>
          </p:cNvPr>
          <p:cNvSpPr txBox="1"/>
          <p:nvPr/>
        </p:nvSpPr>
        <p:spPr>
          <a:xfrm>
            <a:off x="3045204" y="3221371"/>
            <a:ext cx="4050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Demonstrar através de tabelas e gráficos.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386268CE-5CC5-4711-905C-527195F3A113}"/>
              </a:ext>
            </a:extLst>
          </p:cNvPr>
          <p:cNvSpPr/>
          <p:nvPr/>
        </p:nvSpPr>
        <p:spPr>
          <a:xfrm>
            <a:off x="4084732" y="3724816"/>
            <a:ext cx="1971412" cy="18536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Design (</a:t>
            </a:r>
            <a:r>
              <a:rPr lang="pt-BR" dirty="0" err="1"/>
              <a:t>storytelling</a:t>
            </a:r>
            <a:r>
              <a:rPr lang="pt-BR" dirty="0"/>
              <a:t>)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95E3A50-4009-447A-8B55-818B4D10086D}"/>
              </a:ext>
            </a:extLst>
          </p:cNvPr>
          <p:cNvSpPr/>
          <p:nvPr/>
        </p:nvSpPr>
        <p:spPr>
          <a:xfrm>
            <a:off x="5982747" y="3720620"/>
            <a:ext cx="1971412" cy="18536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Estatística Descritiva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99994D2-8C20-4240-A775-072A911A3215}"/>
              </a:ext>
            </a:extLst>
          </p:cNvPr>
          <p:cNvSpPr/>
          <p:nvPr/>
        </p:nvSpPr>
        <p:spPr>
          <a:xfrm>
            <a:off x="5215154" y="4865412"/>
            <a:ext cx="1753299" cy="166102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Python </a:t>
            </a:r>
            <a:r>
              <a:rPr lang="pt-BR" dirty="0" err="1"/>
              <a:t>Developer</a:t>
            </a:r>
            <a:r>
              <a:rPr lang="pt-BR" dirty="0"/>
              <a:t> (EDA)</a:t>
            </a:r>
          </a:p>
        </p:txBody>
      </p:sp>
    </p:spTree>
    <p:extLst>
      <p:ext uri="{BB962C8B-B14F-4D97-AF65-F5344CB8AC3E}">
        <p14:creationId xmlns:p14="http://schemas.microsoft.com/office/powerpoint/2010/main" val="2063040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3ABBA-C762-4C26-89EF-8AA7393F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178" y="1531194"/>
            <a:ext cx="10515600" cy="1325563"/>
          </a:xfrm>
        </p:spPr>
        <p:txBody>
          <a:bodyPr/>
          <a:lstStyle/>
          <a:p>
            <a:r>
              <a:rPr lang="pt-BR" b="1" dirty="0"/>
              <a:t>Analise Exploratória de Dados (EDA)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2FBCF44-0A32-4CB4-B459-AC3047079FFD}"/>
              </a:ext>
            </a:extLst>
          </p:cNvPr>
          <p:cNvSpPr/>
          <p:nvPr/>
        </p:nvSpPr>
        <p:spPr>
          <a:xfrm>
            <a:off x="869650" y="3065871"/>
            <a:ext cx="1971413" cy="1870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DataSet</a:t>
            </a:r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386268CE-5CC5-4711-905C-527195F3A113}"/>
              </a:ext>
            </a:extLst>
          </p:cNvPr>
          <p:cNvSpPr/>
          <p:nvPr/>
        </p:nvSpPr>
        <p:spPr>
          <a:xfrm>
            <a:off x="4774732" y="2640128"/>
            <a:ext cx="1971412" cy="18536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.</a:t>
            </a:r>
            <a:r>
              <a:rPr lang="pt-BR" dirty="0" err="1"/>
              <a:t>html</a:t>
            </a:r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95E3A50-4009-447A-8B55-818B4D10086D}"/>
              </a:ext>
            </a:extLst>
          </p:cNvPr>
          <p:cNvSpPr/>
          <p:nvPr/>
        </p:nvSpPr>
        <p:spPr>
          <a:xfrm>
            <a:off x="6502863" y="2736165"/>
            <a:ext cx="1971412" cy="18536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.</a:t>
            </a:r>
            <a:r>
              <a:rPr lang="pt-BR" dirty="0" err="1"/>
              <a:t>csv</a:t>
            </a:r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99994D2-8C20-4240-A775-072A911A3215}"/>
              </a:ext>
            </a:extLst>
          </p:cNvPr>
          <p:cNvSpPr/>
          <p:nvPr/>
        </p:nvSpPr>
        <p:spPr>
          <a:xfrm>
            <a:off x="5978551" y="3566958"/>
            <a:ext cx="1753299" cy="166102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.</a:t>
            </a:r>
            <a:r>
              <a:rPr lang="pt-BR" dirty="0" err="1"/>
              <a:t>sql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90145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162</Words>
  <Application>Microsoft Office PowerPoint</Application>
  <PresentationFormat>Widescreen</PresentationFormat>
  <Paragraphs>39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Tema do Office</vt:lpstr>
      <vt:lpstr>Sobre a semana passada...</vt:lpstr>
      <vt:lpstr>Semana EDA</vt:lpstr>
      <vt:lpstr>Analise Exploratória de Dados (EDA)</vt:lpstr>
      <vt:lpstr>Analise Exploratória de Dados (EDA)</vt:lpstr>
      <vt:lpstr>Apresentação do PowerPoint</vt:lpstr>
      <vt:lpstr>Apresentação do PowerPoint</vt:lpstr>
      <vt:lpstr>Apresentação do PowerPoint</vt:lpstr>
      <vt:lpstr>Analise Exploratória de Dados (EDA)</vt:lpstr>
      <vt:lpstr>Analise Exploratória de Dados (EDA)</vt:lpstr>
      <vt:lpstr>Analise Exploratória de Dados (EDA)</vt:lpstr>
      <vt:lpstr>Crie a venv</vt:lpstr>
      <vt:lpstr>Criando Notebooks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EDA</dc:title>
  <dc:creator>Romulo Pereira</dc:creator>
  <cp:lastModifiedBy>Romulo Pereira</cp:lastModifiedBy>
  <cp:revision>20</cp:revision>
  <dcterms:created xsi:type="dcterms:W3CDTF">2024-08-19T12:10:36Z</dcterms:created>
  <dcterms:modified xsi:type="dcterms:W3CDTF">2024-08-20T14:44:10Z</dcterms:modified>
</cp:coreProperties>
</file>