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8" r:id="rId12"/>
    <p:sldId id="266" r:id="rId13"/>
    <p:sldId id="265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5FA1-7636-4460-AD00-779BA613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10C9C-C33C-41F9-BE29-48DFEFC7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A1441-580C-4E82-92C5-66244862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B0056-FE4B-4B45-9F73-D9187D50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28284-CB49-4C08-A373-A978A27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8ED74-AFC7-44BF-95B7-AF7C3F4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9B2E5-CFD5-4899-8A2D-CE040296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ED731-CC1F-422D-BDC1-5E046D9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87CCA-FE49-47EC-A470-FDAB7B2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9AB93-637B-45ED-8B0B-D723F47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6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890B2-B5F4-4E1B-AA47-82F333D3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D8AE39-65C4-4489-9E5E-7D843E99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CE8B1-0452-4F3A-B280-1A37EB7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FE3C6-02D8-4038-99A3-7BF316C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D72DD-E9CB-4F27-AEB1-58FC981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773D-A16A-404C-B9F6-FF71A50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0ACA9-91A0-4B2C-931A-8568221A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C7FEB-F1E7-473F-AFA6-F577ECB5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06459-C212-4C3E-A1CC-EB5D7700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D0AAA-18C3-4218-A7F1-36C285B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7FB9-F5E9-47A9-9620-36A022E1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DB2D9-B824-40C2-A920-C82B4B90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5A7BA-06E0-4513-956B-BC891B8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B2223-AB72-4889-B57E-3E96514B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5B07E-F511-4E3F-91FF-C3F8DC5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7C8C-141D-48FE-A42B-F3A0593E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6974A-D492-493F-9FB5-62B46BCAE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72B0B-1649-4C41-AF4A-08217E6A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5572E-0DC8-4576-871A-39CB71C2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1A8FB6-EF60-49FD-8C3F-EDBF74A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4A3D0-DC4E-4074-95A5-3228BC39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6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72067-7622-4339-A446-41FCDC91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6F9D1-60D0-403C-8209-883AFC4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5A003-331D-40E6-BF8B-1A53CC2F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66823F-F684-4705-B618-4B87968F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77F07-F946-40C5-8798-D97333B7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4D5EC-C128-4F00-8379-4B7B395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24E9B1-0B51-459A-9B27-54BE03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44C5F2-EB4A-4B04-8701-F498EDE1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AF40-5ECE-492C-BB98-1C36824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2B836D-7323-48BB-932E-A212FF19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5119F-1B0E-4523-A952-0FB1AAB8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51FB77-49E5-4036-954B-3E74609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EFC25-D19D-4C27-8BF6-422B79C8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55D21F-C1DD-4AB2-A2C9-D31E0A2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9586E-2F72-44A3-AED1-38253A9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63D5-2974-4335-AE1A-A07A7EF6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44246-6835-400F-819C-CEC507C0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232E4-BC66-4B10-A11E-E26656F6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51AC0-A4D7-4BA3-A018-D2C433C3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ADD665-58FE-4386-99E3-B2FC718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9EEEE-9733-4D82-B98C-B199925B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3398-2E31-4212-8A7A-C69B4C01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11614-EB28-451B-A98D-3A0F28E1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F0358-9DEE-4A3A-926C-4010CD29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97164-3CE7-4DED-A160-9A72DE4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09FDB-3131-4AE3-B0CA-082CA4E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F6A5D-EEAE-4F80-B6FB-30CDFB81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E052A9-A1CD-4247-A9E5-CD5CB242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30EDC-47E0-4C80-84D2-D7303CB8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23DFE-B984-4091-8762-45B5178E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0B138-D6F8-4DE4-A742-9E6CF3CC3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1B9F-4107-4600-9669-A73025797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flix.com/br/title/810269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30E6B-2E75-4412-943E-8E5478DB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semana passada...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19925-346E-455D-9C4E-9704C934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Developer</a:t>
            </a:r>
            <a:endParaRPr lang="pt-BR" dirty="0"/>
          </a:p>
          <a:p>
            <a:pPr lvl="1"/>
            <a:r>
              <a:rPr lang="pt-BR" dirty="0"/>
              <a:t>Desenvolvedor </a:t>
            </a:r>
            <a:r>
              <a:rPr lang="pt-BR" dirty="0" err="1"/>
              <a:t>FullStack</a:t>
            </a:r>
            <a:endParaRPr lang="pt-BR" dirty="0"/>
          </a:p>
          <a:p>
            <a:pPr lvl="1"/>
            <a:r>
              <a:rPr lang="pt-BR" dirty="0"/>
              <a:t>Quarta-Feira</a:t>
            </a:r>
          </a:p>
          <a:p>
            <a:pPr lvl="2"/>
            <a:r>
              <a:rPr lang="pt-BR" dirty="0"/>
              <a:t>Login (pronto)</a:t>
            </a:r>
          </a:p>
          <a:p>
            <a:pPr lvl="2"/>
            <a:r>
              <a:rPr lang="pt-BR" dirty="0" err="1"/>
              <a:t>Logout</a:t>
            </a:r>
            <a:r>
              <a:rPr lang="pt-BR" dirty="0"/>
              <a:t>(pronto)</a:t>
            </a:r>
          </a:p>
          <a:p>
            <a:pPr lvl="2"/>
            <a:r>
              <a:rPr lang="pt-BR" dirty="0"/>
              <a:t>Autenticação </a:t>
            </a:r>
            <a:r>
              <a:rPr lang="pt-BR" b="1" dirty="0"/>
              <a:t>(</a:t>
            </a:r>
            <a:r>
              <a:rPr lang="pt-BR" b="1" dirty="0" err="1"/>
              <a:t>pix</a:t>
            </a:r>
            <a:r>
              <a:rPr lang="pt-BR" b="1" dirty="0"/>
              <a:t>)  </a:t>
            </a:r>
            <a:r>
              <a:rPr lang="pt-BR" dirty="0"/>
              <a:t>Autorização</a:t>
            </a:r>
          </a:p>
        </p:txBody>
      </p:sp>
    </p:spTree>
    <p:extLst>
      <p:ext uri="{BB962C8B-B14F-4D97-AF65-F5344CB8AC3E}">
        <p14:creationId xmlns:p14="http://schemas.microsoft.com/office/powerpoint/2010/main" val="69567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1416458"/>
            <a:ext cx="3246539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402672" y="2742021"/>
            <a:ext cx="3031877" cy="187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701D3-2003-4CAD-8E95-78E64995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046" y="226792"/>
            <a:ext cx="2228850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EFF217-06CC-4CE0-8ED7-D39EC5AC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60" y="211824"/>
            <a:ext cx="2228850" cy="677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29A141-CB83-44E1-9EDE-9FEB3E55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91" y="942464"/>
            <a:ext cx="8265537" cy="39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2C6EB-4847-4274-A7BC-CB40C7B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 </a:t>
            </a:r>
            <a:r>
              <a:rPr lang="pt-BR" dirty="0" err="1"/>
              <a:t>venv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BD5D15-57DD-4CF3-B940-7AC9CA20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44" y="1690688"/>
            <a:ext cx="2571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4B8A-D4D4-444C-89BA-28282D9B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Notebooks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093BF-B373-433C-8DFE-E257CC2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85B416-CDC9-467A-A7C8-07DB3519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6" y="1364706"/>
            <a:ext cx="9943933" cy="5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328F0D-F115-4D2B-AB0C-A0EC7754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113480"/>
            <a:ext cx="5200738" cy="46228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983C07-ECB8-47E5-BADE-190E6FABAA8A}"/>
              </a:ext>
            </a:extLst>
          </p:cNvPr>
          <p:cNvSpPr txBox="1"/>
          <p:nvPr/>
        </p:nvSpPr>
        <p:spPr>
          <a:xfrm>
            <a:off x="5796793" y="2038525"/>
            <a:ext cx="61307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ratings.csv</a:t>
            </a:r>
          </a:p>
          <a:p>
            <a:endParaRPr lang="pt-BR" dirty="0"/>
          </a:p>
          <a:p>
            <a:r>
              <a:rPr lang="pt-BR" sz="7200" b="1" dirty="0"/>
              <a:t>Notas de filmes</a:t>
            </a:r>
          </a:p>
        </p:txBody>
      </p:sp>
    </p:spTree>
    <p:extLst>
      <p:ext uri="{BB962C8B-B14F-4D97-AF65-F5344CB8AC3E}">
        <p14:creationId xmlns:p14="http://schemas.microsoft.com/office/powerpoint/2010/main" val="41825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C33F5B-2A4F-4D8A-B28D-7037D514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43" y="0"/>
            <a:ext cx="9299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0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90C329-3A89-457E-8084-27E464F5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DD25DC-2E86-4D43-B166-22A5FA7E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07"/>
            <a:ext cx="12192000" cy="4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0EE6D-266D-4AA2-B2D0-02AD1282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0" y="2847975"/>
            <a:ext cx="2990850" cy="3819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72E049-7417-4741-A1B4-5DF81DEE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27" y="190500"/>
            <a:ext cx="8601075" cy="647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22C53A-6A2F-40E5-AFD4-78C243A5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23" y="1491887"/>
            <a:ext cx="2990850" cy="7423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61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30E3849-CD20-4AB7-ADF4-A52022B5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35" y="0"/>
            <a:ext cx="9439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3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FEB825-D49D-4EF3-BDC7-BAE0853E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1895475"/>
            <a:ext cx="3057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28B1-FAC5-46D5-B2E7-EAA132264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Semana </a:t>
            </a:r>
            <a:r>
              <a:rPr lang="pt-BR" b="1" dirty="0"/>
              <a:t>EDA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AB7C2-C2BF-41AA-AD99-F1DF7A388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7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783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escola necessita trabalhar com filmes em seu planejamento pedagógico.</a:t>
            </a:r>
          </a:p>
          <a:p>
            <a:r>
              <a:rPr lang="pt-BR" dirty="0"/>
              <a:t>Ela necessita de visualizar as notas de diversos filmes em suas diversas categorias.</a:t>
            </a:r>
          </a:p>
          <a:p>
            <a:r>
              <a:rPr lang="pt-BR" dirty="0"/>
              <a:t>Os filmes devem atravessar gerações.</a:t>
            </a:r>
          </a:p>
        </p:txBody>
      </p:sp>
    </p:spTree>
    <p:extLst>
      <p:ext uri="{BB962C8B-B14F-4D97-AF65-F5344CB8AC3E}">
        <p14:creationId xmlns:p14="http://schemas.microsoft.com/office/powerpoint/2010/main" val="39627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7890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A1D0FD-8C59-4F90-AC9F-7CB8AD27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37" y="584358"/>
            <a:ext cx="4209203" cy="10931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6D3017-D0B6-4194-8327-9DA6A81F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85" y="2033436"/>
            <a:ext cx="3602590" cy="17515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42CA39-FE9E-455F-87C9-B7AAB143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476" y="3742844"/>
            <a:ext cx="2495550" cy="733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0681B4-4215-42BA-9F1F-46C4E69A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5" y="597321"/>
            <a:ext cx="5631352" cy="10801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8C8CD1D-BC01-4FBC-8B7B-D24800103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45" y="1946247"/>
            <a:ext cx="5632059" cy="1679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C48CBE-16D4-4FD6-8BD0-A6AFF921F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45" y="3973380"/>
            <a:ext cx="4885438" cy="10974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C3E06B-D6DF-4188-A15F-E727EE22B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265" y="4109556"/>
            <a:ext cx="2673947" cy="18082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2DD6D7-E078-429E-9BAC-C7979C28D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476" y="4476269"/>
            <a:ext cx="2272009" cy="99023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B88372B-9DFE-431C-B306-BB59BA1F28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7689" y="584358"/>
            <a:ext cx="2441926" cy="27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4904D0-64EE-493F-94B0-568A506D8A3C}"/>
              </a:ext>
            </a:extLst>
          </p:cNvPr>
          <p:cNvSpPr/>
          <p:nvPr/>
        </p:nvSpPr>
        <p:spPr>
          <a:xfrm>
            <a:off x="571222" y="761193"/>
            <a:ext cx="378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Better Than Us | Site </a:t>
            </a:r>
            <a:r>
              <a:rPr lang="en-US" b="1" dirty="0" err="1">
                <a:hlinkClick r:id="rId2"/>
              </a:rPr>
              <a:t>oficial</a:t>
            </a:r>
            <a:r>
              <a:rPr lang="en-US" b="1" dirty="0">
                <a:hlinkClick r:id="rId2"/>
              </a:rPr>
              <a:t> da Netflix</a:t>
            </a:r>
          </a:p>
        </p:txBody>
      </p:sp>
    </p:spTree>
    <p:extLst>
      <p:ext uri="{BB962C8B-B14F-4D97-AF65-F5344CB8AC3E}">
        <p14:creationId xmlns:p14="http://schemas.microsoft.com/office/powerpoint/2010/main" val="246394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360310-154E-4DF6-8D4F-F5AAC463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69" y="723900"/>
            <a:ext cx="5753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20630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869650" y="3065871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774732" y="2640128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6502863" y="2736165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978551" y="3566958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1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157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Sobre a semana passada...</vt:lpstr>
      <vt:lpstr>Semana EDA</vt:lpstr>
      <vt:lpstr>Analise Exploratória de Dados (EDA)</vt:lpstr>
      <vt:lpstr>Analise Exploratória de Dados (EDA)</vt:lpstr>
      <vt:lpstr>Apresentação do PowerPoint</vt:lpstr>
      <vt:lpstr>Apresentação do PowerPoint</vt:lpstr>
      <vt:lpstr>Apresentação do PowerPoint</vt:lpstr>
      <vt:lpstr>Analise Exploratória de Dados (EDA)</vt:lpstr>
      <vt:lpstr>Analise Exploratória de Dados (EDA)</vt:lpstr>
      <vt:lpstr>Analise Exploratória de Dados (EDA)</vt:lpstr>
      <vt:lpstr>Crie a venv</vt:lpstr>
      <vt:lpstr>Criando Notebooks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EDA</dc:title>
  <dc:creator>Romulo Pereira</dc:creator>
  <cp:lastModifiedBy>Romulo Pereira</cp:lastModifiedBy>
  <cp:revision>16</cp:revision>
  <dcterms:created xsi:type="dcterms:W3CDTF">2024-08-19T12:10:36Z</dcterms:created>
  <dcterms:modified xsi:type="dcterms:W3CDTF">2024-08-19T21:12:41Z</dcterms:modified>
</cp:coreProperties>
</file>